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89" r:id="rId4"/>
  </p:sldMasterIdLst>
  <p:notesMasterIdLst>
    <p:notesMasterId r:id="rId47"/>
  </p:notesMasterIdLst>
  <p:handoutMasterIdLst>
    <p:handoutMasterId r:id="rId48"/>
  </p:handoutMasterIdLst>
  <p:sldIdLst>
    <p:sldId id="4619" r:id="rId5"/>
    <p:sldId id="4615" r:id="rId6"/>
    <p:sldId id="4600" r:id="rId7"/>
    <p:sldId id="4594" r:id="rId8"/>
    <p:sldId id="4606" r:id="rId9"/>
    <p:sldId id="4624" r:id="rId10"/>
    <p:sldId id="4607" r:id="rId11"/>
    <p:sldId id="4620" r:id="rId12"/>
    <p:sldId id="4626" r:id="rId13"/>
    <p:sldId id="4628" r:id="rId14"/>
    <p:sldId id="4634" r:id="rId15"/>
    <p:sldId id="4632" r:id="rId16"/>
    <p:sldId id="4635" r:id="rId17"/>
    <p:sldId id="4684" r:id="rId18"/>
    <p:sldId id="4636" r:id="rId19"/>
    <p:sldId id="4637" r:id="rId20"/>
    <p:sldId id="4638" r:id="rId21"/>
    <p:sldId id="4639" r:id="rId22"/>
    <p:sldId id="4630" r:id="rId23"/>
    <p:sldId id="4669" r:id="rId24"/>
    <p:sldId id="4621" r:id="rId25"/>
    <p:sldId id="4678" r:id="rId26"/>
    <p:sldId id="4666" r:id="rId27"/>
    <p:sldId id="4676" r:id="rId28"/>
    <p:sldId id="4664" r:id="rId29"/>
    <p:sldId id="4679" r:id="rId30"/>
    <p:sldId id="4681" r:id="rId31"/>
    <p:sldId id="4667" r:id="rId32"/>
    <p:sldId id="4665" r:id="rId33"/>
    <p:sldId id="4682" r:id="rId34"/>
    <p:sldId id="4668" r:id="rId35"/>
    <p:sldId id="4683" r:id="rId36"/>
    <p:sldId id="4625" r:id="rId37"/>
    <p:sldId id="4670" r:id="rId38"/>
    <p:sldId id="4671" r:id="rId39"/>
    <p:sldId id="4672" r:id="rId40"/>
    <p:sldId id="4673" r:id="rId41"/>
    <p:sldId id="4674" r:id="rId42"/>
    <p:sldId id="4675" r:id="rId43"/>
    <p:sldId id="4685" r:id="rId44"/>
    <p:sldId id="4657" r:id="rId45"/>
    <p:sldId id="4623" r:id="rId46"/>
  </p:sldIdLst>
  <p:sldSz cx="9906000" cy="6858000" type="A4"/>
  <p:notesSz cx="6735763" cy="9866313"/>
  <p:custShowLst>
    <p:custShow name="目的別スライド ショー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FF6600"/>
    <a:srgbClr val="FDD4D3"/>
    <a:srgbClr val="FF99CC"/>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22A9E-B97B-46B1-A2DC-C2410A1D8438}" v="29" dt="2025-11-17T08:37:44.7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33" autoAdjust="0"/>
  </p:normalViewPr>
  <p:slideViewPr>
    <p:cSldViewPr snapToGrid="0" showGuides="1">
      <p:cViewPr varScale="1">
        <p:scale>
          <a:sx n="65" d="100"/>
          <a:sy n="65" d="100"/>
        </p:scale>
        <p:origin x="72" y="636"/>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図師 尚文(ZUSHI Naofumi)" userId="977cf3cf-92ce-4201-a48f-a0fb8aa041a8" providerId="ADAL" clId="{971E3BC4-84AE-4BE2-B636-AB202C425E6D}"/>
    <pc:docChg chg="custSel delSld modSld">
      <pc:chgData name="図師 尚文(ZUSHI Naofumi)" userId="977cf3cf-92ce-4201-a48f-a0fb8aa041a8" providerId="ADAL" clId="{971E3BC4-84AE-4BE2-B636-AB202C425E6D}" dt="2025-08-27T07:26:37.878" v="91" actId="2696"/>
      <pc:docMkLst>
        <pc:docMk/>
      </pc:docMkLst>
      <pc:sldChg chg="del">
        <pc:chgData name="図師 尚文(ZUSHI Naofumi)" userId="977cf3cf-92ce-4201-a48f-a0fb8aa041a8" providerId="ADAL" clId="{971E3BC4-84AE-4BE2-B636-AB202C425E6D}" dt="2025-08-27T07:26:37.878" v="91" actId="2696"/>
        <pc:sldMkLst>
          <pc:docMk/>
          <pc:sldMk cId="514044093" sldId="4605"/>
        </pc:sldMkLst>
      </pc:sldChg>
      <pc:sldChg chg="delSp mod">
        <pc:chgData name="図師 尚文(ZUSHI Naofumi)" userId="977cf3cf-92ce-4201-a48f-a0fb8aa041a8" providerId="ADAL" clId="{971E3BC4-84AE-4BE2-B636-AB202C425E6D}" dt="2025-08-27T07:24:21.791" v="0" actId="21"/>
        <pc:sldMkLst>
          <pc:docMk/>
          <pc:sldMk cId="2607550036" sldId="4619"/>
        </pc:sldMkLst>
      </pc:sldChg>
      <pc:sldChg chg="modSp mod">
        <pc:chgData name="図師 尚文(ZUSHI Naofumi)" userId="977cf3cf-92ce-4201-a48f-a0fb8aa041a8" providerId="ADAL" clId="{971E3BC4-84AE-4BE2-B636-AB202C425E6D}" dt="2025-08-27T07:25:09.348" v="2" actId="14100"/>
        <pc:sldMkLst>
          <pc:docMk/>
          <pc:sldMk cId="7595243" sldId="4625"/>
        </pc:sldMkLst>
      </pc:sldChg>
      <pc:sldChg chg="modSp mod">
        <pc:chgData name="図師 尚文(ZUSHI Naofumi)" userId="977cf3cf-92ce-4201-a48f-a0fb8aa041a8" providerId="ADAL" clId="{971E3BC4-84AE-4BE2-B636-AB202C425E6D}" dt="2025-08-27T07:26:03.411" v="90" actId="20577"/>
        <pc:sldMkLst>
          <pc:docMk/>
          <pc:sldMk cId="3327878772" sldId="4653"/>
        </pc:sldMkLst>
      </pc:sldChg>
    </pc:docChg>
  </pc:docChgLst>
  <pc:docChgLst>
    <pc:chgData name="図師 尚文(ZUSHI Naofumi)" userId="977cf3cf-92ce-4201-a48f-a0fb8aa041a8" providerId="ADAL" clId="{90E00C33-9E2D-42B9-8C2C-1916F4DD4909}"/>
    <pc:docChg chg="undo custSel addSld delSld modSld sldOrd modShowInfo">
      <pc:chgData name="図師 尚文(ZUSHI Naofumi)" userId="977cf3cf-92ce-4201-a48f-a0fb8aa041a8" providerId="ADAL" clId="{90E00C33-9E2D-42B9-8C2C-1916F4DD4909}" dt="2025-07-11T02:46:18.533" v="1732" actId="2696"/>
      <pc:docMkLst>
        <pc:docMk/>
      </pc:docMkLst>
      <pc:sldChg chg="del">
        <pc:chgData name="図師 尚文(ZUSHI Naofumi)" userId="977cf3cf-92ce-4201-a48f-a0fb8aa041a8" providerId="ADAL" clId="{90E00C33-9E2D-42B9-8C2C-1916F4DD4909}" dt="2025-07-09T04:24:56.096" v="0" actId="2696"/>
        <pc:sldMkLst>
          <pc:docMk/>
          <pc:sldMk cId="3008278466" sldId="275"/>
        </pc:sldMkLst>
      </pc:sldChg>
      <pc:sldChg chg="del">
        <pc:chgData name="図師 尚文(ZUSHI Naofumi)" userId="977cf3cf-92ce-4201-a48f-a0fb8aa041a8" providerId="ADAL" clId="{90E00C33-9E2D-42B9-8C2C-1916F4DD4909}" dt="2025-07-09T04:24:56.096" v="0" actId="2696"/>
        <pc:sldMkLst>
          <pc:docMk/>
          <pc:sldMk cId="690318877" sldId="281"/>
        </pc:sldMkLst>
      </pc:sldChg>
      <pc:sldChg chg="del">
        <pc:chgData name="図師 尚文(ZUSHI Naofumi)" userId="977cf3cf-92ce-4201-a48f-a0fb8aa041a8" providerId="ADAL" clId="{90E00C33-9E2D-42B9-8C2C-1916F4DD4909}" dt="2025-07-09T04:26:34.774" v="10" actId="2696"/>
        <pc:sldMkLst>
          <pc:docMk/>
          <pc:sldMk cId="667736295" sldId="4549"/>
        </pc:sldMkLst>
      </pc:sldChg>
      <pc:sldChg chg="del">
        <pc:chgData name="図師 尚文(ZUSHI Naofumi)" userId="977cf3cf-92ce-4201-a48f-a0fb8aa041a8" providerId="ADAL" clId="{90E00C33-9E2D-42B9-8C2C-1916F4DD4909}" dt="2025-07-09T04:24:56.096" v="0" actId="2696"/>
        <pc:sldMkLst>
          <pc:docMk/>
          <pc:sldMk cId="3631900770" sldId="4588"/>
        </pc:sldMkLst>
      </pc:sldChg>
      <pc:sldChg chg="addSp delSp modSp del delDesignElem">
        <pc:chgData name="図師 尚文(ZUSHI Naofumi)" userId="977cf3cf-92ce-4201-a48f-a0fb8aa041a8" providerId="ADAL" clId="{90E00C33-9E2D-42B9-8C2C-1916F4DD4909}" dt="2025-07-09T04:38:46.360" v="146" actId="2696"/>
        <pc:sldMkLst>
          <pc:docMk/>
          <pc:sldMk cId="1159575335" sldId="4593"/>
        </pc:sldMkLst>
      </pc:sldChg>
      <pc:sldChg chg="delSp modSp mod ord">
        <pc:chgData name="図師 尚文(ZUSHI Naofumi)" userId="977cf3cf-92ce-4201-a48f-a0fb8aa041a8" providerId="ADAL" clId="{90E00C33-9E2D-42B9-8C2C-1916F4DD4909}" dt="2025-07-09T08:43:40.698" v="1015" actId="1076"/>
        <pc:sldMkLst>
          <pc:docMk/>
          <pc:sldMk cId="3913759922" sldId="4594"/>
        </pc:sldMkLst>
      </pc:sldChg>
      <pc:sldChg chg="modSp del mod ord">
        <pc:chgData name="図師 尚文(ZUSHI Naofumi)" userId="977cf3cf-92ce-4201-a48f-a0fb8aa041a8" providerId="ADAL" clId="{90E00C33-9E2D-42B9-8C2C-1916F4DD4909}" dt="2025-07-11T02:33:15.987" v="1674" actId="2696"/>
        <pc:sldMkLst>
          <pc:docMk/>
          <pc:sldMk cId="386693171" sldId="4595"/>
        </pc:sldMkLst>
      </pc:sldChg>
      <pc:sldChg chg="modSp del">
        <pc:chgData name="図師 尚文(ZUSHI Naofumi)" userId="977cf3cf-92ce-4201-a48f-a0fb8aa041a8" providerId="ADAL" clId="{90E00C33-9E2D-42B9-8C2C-1916F4DD4909}" dt="2025-07-09T04:38:46.360" v="146" actId="2696"/>
        <pc:sldMkLst>
          <pc:docMk/>
          <pc:sldMk cId="3243855120" sldId="4596"/>
        </pc:sldMkLst>
      </pc:sldChg>
      <pc:sldChg chg="modSp del">
        <pc:chgData name="図師 尚文(ZUSHI Naofumi)" userId="977cf3cf-92ce-4201-a48f-a0fb8aa041a8" providerId="ADAL" clId="{90E00C33-9E2D-42B9-8C2C-1916F4DD4909}" dt="2025-07-09T04:38:46.360" v="146" actId="2696"/>
        <pc:sldMkLst>
          <pc:docMk/>
          <pc:sldMk cId="2930316605" sldId="4597"/>
        </pc:sldMkLst>
      </pc:sldChg>
      <pc:sldChg chg="del">
        <pc:chgData name="図師 尚文(ZUSHI Naofumi)" userId="977cf3cf-92ce-4201-a48f-a0fb8aa041a8" providerId="ADAL" clId="{90E00C33-9E2D-42B9-8C2C-1916F4DD4909}" dt="2025-07-09T04:24:56.096" v="0" actId="2696"/>
        <pc:sldMkLst>
          <pc:docMk/>
          <pc:sldMk cId="2365225675" sldId="4599"/>
        </pc:sldMkLst>
      </pc:sldChg>
      <pc:sldChg chg="addSp delSp modSp mod delDesignElem">
        <pc:chgData name="図師 尚文(ZUSHI Naofumi)" userId="977cf3cf-92ce-4201-a48f-a0fb8aa041a8" providerId="ADAL" clId="{90E00C33-9E2D-42B9-8C2C-1916F4DD4909}" dt="2025-07-09T04:32:18.309" v="56" actId="20577"/>
        <pc:sldMkLst>
          <pc:docMk/>
          <pc:sldMk cId="3229941991" sldId="4600"/>
        </pc:sldMkLst>
      </pc:sldChg>
      <pc:sldChg chg="modSp del ord">
        <pc:chgData name="図師 尚文(ZUSHI Naofumi)" userId="977cf3cf-92ce-4201-a48f-a0fb8aa041a8" providerId="ADAL" clId="{90E00C33-9E2D-42B9-8C2C-1916F4DD4909}" dt="2025-07-09T07:15:36.410" v="359" actId="2696"/>
        <pc:sldMkLst>
          <pc:docMk/>
          <pc:sldMk cId="318214588" sldId="4604"/>
        </pc:sldMkLst>
      </pc:sldChg>
      <pc:sldChg chg="modSp ord">
        <pc:chgData name="図師 尚文(ZUSHI Naofumi)" userId="977cf3cf-92ce-4201-a48f-a0fb8aa041a8" providerId="ADAL" clId="{90E00C33-9E2D-42B9-8C2C-1916F4DD4909}" dt="2025-07-09T04:38:26.645" v="145"/>
        <pc:sldMkLst>
          <pc:docMk/>
          <pc:sldMk cId="514044093" sldId="4605"/>
        </pc:sldMkLst>
      </pc:sldChg>
      <pc:sldChg chg="modSp ord">
        <pc:chgData name="図師 尚文(ZUSHI Naofumi)" userId="977cf3cf-92ce-4201-a48f-a0fb8aa041a8" providerId="ADAL" clId="{90E00C33-9E2D-42B9-8C2C-1916F4DD4909}" dt="2025-07-09T04:49:08.110" v="207"/>
        <pc:sldMkLst>
          <pc:docMk/>
          <pc:sldMk cId="1365428474" sldId="4606"/>
        </pc:sldMkLst>
      </pc:sldChg>
      <pc:sldChg chg="addSp delSp modSp mod ord">
        <pc:chgData name="図師 尚文(ZUSHI Naofumi)" userId="977cf3cf-92ce-4201-a48f-a0fb8aa041a8" providerId="ADAL" clId="{90E00C33-9E2D-42B9-8C2C-1916F4DD4909}" dt="2025-07-09T07:11:13.134" v="279" actId="1037"/>
        <pc:sldMkLst>
          <pc:docMk/>
          <pc:sldMk cId="262964398" sldId="4607"/>
        </pc:sldMkLst>
      </pc:sldChg>
      <pc:sldChg chg="del">
        <pc:chgData name="図師 尚文(ZUSHI Naofumi)" userId="977cf3cf-92ce-4201-a48f-a0fb8aa041a8" providerId="ADAL" clId="{90E00C33-9E2D-42B9-8C2C-1916F4DD4909}" dt="2025-07-09T04:24:56.096" v="0" actId="2696"/>
        <pc:sldMkLst>
          <pc:docMk/>
          <pc:sldMk cId="1941900167" sldId="4608"/>
        </pc:sldMkLst>
      </pc:sldChg>
      <pc:sldChg chg="del">
        <pc:chgData name="図師 尚文(ZUSHI Naofumi)" userId="977cf3cf-92ce-4201-a48f-a0fb8aa041a8" providerId="ADAL" clId="{90E00C33-9E2D-42B9-8C2C-1916F4DD4909}" dt="2025-07-09T04:24:56.096" v="0" actId="2696"/>
        <pc:sldMkLst>
          <pc:docMk/>
          <pc:sldMk cId="219814804" sldId="4609"/>
        </pc:sldMkLst>
      </pc:sldChg>
      <pc:sldChg chg="del">
        <pc:chgData name="図師 尚文(ZUSHI Naofumi)" userId="977cf3cf-92ce-4201-a48f-a0fb8aa041a8" providerId="ADAL" clId="{90E00C33-9E2D-42B9-8C2C-1916F4DD4909}" dt="2025-07-09T08:03:40.613" v="634" actId="2696"/>
        <pc:sldMkLst>
          <pc:docMk/>
          <pc:sldMk cId="3155390451" sldId="4611"/>
        </pc:sldMkLst>
      </pc:sldChg>
      <pc:sldChg chg="modSp del">
        <pc:chgData name="図師 尚文(ZUSHI Naofumi)" userId="977cf3cf-92ce-4201-a48f-a0fb8aa041a8" providerId="ADAL" clId="{90E00C33-9E2D-42B9-8C2C-1916F4DD4909}" dt="2025-07-09T04:38:46.360" v="146" actId="2696"/>
        <pc:sldMkLst>
          <pc:docMk/>
          <pc:sldMk cId="2587752549" sldId="4612"/>
        </pc:sldMkLst>
      </pc:sldChg>
      <pc:sldChg chg="del">
        <pc:chgData name="図師 尚文(ZUSHI Naofumi)" userId="977cf3cf-92ce-4201-a48f-a0fb8aa041a8" providerId="ADAL" clId="{90E00C33-9E2D-42B9-8C2C-1916F4DD4909}" dt="2025-07-09T04:24:56.096" v="0" actId="2696"/>
        <pc:sldMkLst>
          <pc:docMk/>
          <pc:sldMk cId="3076587696" sldId="4614"/>
        </pc:sldMkLst>
      </pc:sldChg>
      <pc:sldChg chg="modSp mod">
        <pc:chgData name="図師 尚文(ZUSHI Naofumi)" userId="977cf3cf-92ce-4201-a48f-a0fb8aa041a8" providerId="ADAL" clId="{90E00C33-9E2D-42B9-8C2C-1916F4DD4909}" dt="2025-07-09T04:30:07.147" v="44"/>
        <pc:sldMkLst>
          <pc:docMk/>
          <pc:sldMk cId="2336937963" sldId="4615"/>
        </pc:sldMkLst>
      </pc:sldChg>
      <pc:sldChg chg="modSp del mod ord">
        <pc:chgData name="図師 尚文(ZUSHI Naofumi)" userId="977cf3cf-92ce-4201-a48f-a0fb8aa041a8" providerId="ADAL" clId="{90E00C33-9E2D-42B9-8C2C-1916F4DD4909}" dt="2025-07-11T02:33:15.987" v="1674" actId="2696"/>
        <pc:sldMkLst>
          <pc:docMk/>
          <pc:sldMk cId="1138322417" sldId="4616"/>
        </pc:sldMkLst>
      </pc:sldChg>
      <pc:sldChg chg="modSp del">
        <pc:chgData name="図師 尚文(ZUSHI Naofumi)" userId="977cf3cf-92ce-4201-a48f-a0fb8aa041a8" providerId="ADAL" clId="{90E00C33-9E2D-42B9-8C2C-1916F4DD4909}" dt="2025-07-09T04:38:46.360" v="146" actId="2696"/>
        <pc:sldMkLst>
          <pc:docMk/>
          <pc:sldMk cId="952883196" sldId="4617"/>
        </pc:sldMkLst>
      </pc:sldChg>
      <pc:sldChg chg="modSp del">
        <pc:chgData name="図師 尚文(ZUSHI Naofumi)" userId="977cf3cf-92ce-4201-a48f-a0fb8aa041a8" providerId="ADAL" clId="{90E00C33-9E2D-42B9-8C2C-1916F4DD4909}" dt="2025-07-09T04:38:46.360" v="146" actId="2696"/>
        <pc:sldMkLst>
          <pc:docMk/>
          <pc:sldMk cId="3693641678" sldId="4618"/>
        </pc:sldMkLst>
      </pc:sldChg>
      <pc:sldChg chg="modSp mod">
        <pc:chgData name="図師 尚文(ZUSHI Naofumi)" userId="977cf3cf-92ce-4201-a48f-a0fb8aa041a8" providerId="ADAL" clId="{90E00C33-9E2D-42B9-8C2C-1916F4DD4909}" dt="2025-07-09T04:27:47.652" v="14"/>
        <pc:sldMkLst>
          <pc:docMk/>
          <pc:sldMk cId="2607550036" sldId="4619"/>
        </pc:sldMkLst>
      </pc:sldChg>
      <pc:sldChg chg="new del">
        <pc:chgData name="図師 尚文(ZUSHI Naofumi)" userId="977cf3cf-92ce-4201-a48f-a0fb8aa041a8" providerId="ADAL" clId="{90E00C33-9E2D-42B9-8C2C-1916F4DD4909}" dt="2025-07-09T04:28:48.531" v="16" actId="680"/>
        <pc:sldMkLst>
          <pc:docMk/>
          <pc:sldMk cId="404079283" sldId="4620"/>
        </pc:sldMkLst>
      </pc:sldChg>
      <pc:sldChg chg="addSp delSp modSp mod setBg setClrOvrMap delDesignElem">
        <pc:chgData name="図師 尚文(ZUSHI Naofumi)" userId="977cf3cf-92ce-4201-a48f-a0fb8aa041a8" providerId="ADAL" clId="{90E00C33-9E2D-42B9-8C2C-1916F4DD4909}" dt="2025-07-09T04:32:35.045" v="57"/>
        <pc:sldMkLst>
          <pc:docMk/>
          <pc:sldMk cId="2245569973" sldId="4620"/>
        </pc:sldMkLst>
      </pc:sldChg>
      <pc:sldChg chg="addSp delSp modSp mod setBg setClrOvrMap delDesignElem">
        <pc:chgData name="図師 尚文(ZUSHI Naofumi)" userId="977cf3cf-92ce-4201-a48f-a0fb8aa041a8" providerId="ADAL" clId="{90E00C33-9E2D-42B9-8C2C-1916F4DD4909}" dt="2025-07-09T04:32:55.364" v="58"/>
        <pc:sldMkLst>
          <pc:docMk/>
          <pc:sldMk cId="1771934033" sldId="4621"/>
        </pc:sldMkLst>
      </pc:sldChg>
      <pc:sldChg chg="addSp modSp mod setBg setClrOvrMap delDesignElem">
        <pc:chgData name="図師 尚文(ZUSHI Naofumi)" userId="977cf3cf-92ce-4201-a48f-a0fb8aa041a8" providerId="ADAL" clId="{90E00C33-9E2D-42B9-8C2C-1916F4DD4909}" dt="2025-07-09T04:33:17.504" v="59"/>
        <pc:sldMkLst>
          <pc:docMk/>
          <pc:sldMk cId="2167532483" sldId="4622"/>
        </pc:sldMkLst>
      </pc:sldChg>
      <pc:sldChg chg="modSp del mod">
        <pc:chgData name="図師 尚文(ZUSHI Naofumi)" userId="977cf3cf-92ce-4201-a48f-a0fb8aa041a8" providerId="ADAL" clId="{90E00C33-9E2D-42B9-8C2C-1916F4DD4909}" dt="2025-07-09T04:52:44.305" v="226" actId="2696"/>
        <pc:sldMkLst>
          <pc:docMk/>
          <pc:sldMk cId="2142186407" sldId="4623"/>
        </pc:sldMkLst>
      </pc:sldChg>
      <pc:sldChg chg="addSp delSp modSp mod">
        <pc:chgData name="図師 尚文(ZUSHI Naofumi)" userId="977cf3cf-92ce-4201-a48f-a0fb8aa041a8" providerId="ADAL" clId="{90E00C33-9E2D-42B9-8C2C-1916F4DD4909}" dt="2025-07-09T07:11:21.964" v="280" actId="1076"/>
        <pc:sldMkLst>
          <pc:docMk/>
          <pc:sldMk cId="983516805" sldId="4624"/>
        </pc:sldMkLst>
      </pc:sldChg>
      <pc:sldChg chg="modSp mod">
        <pc:chgData name="図師 尚文(ZUSHI Naofumi)" userId="977cf3cf-92ce-4201-a48f-a0fb8aa041a8" providerId="ADAL" clId="{90E00C33-9E2D-42B9-8C2C-1916F4DD4909}" dt="2025-07-10T09:19:09.040" v="1424" actId="20577"/>
        <pc:sldMkLst>
          <pc:docMk/>
          <pc:sldMk cId="7595243" sldId="4625"/>
        </pc:sldMkLst>
      </pc:sldChg>
      <pc:sldChg chg="addSp delSp modSp mod setBg">
        <pc:chgData name="図師 尚文(ZUSHI Naofumi)" userId="977cf3cf-92ce-4201-a48f-a0fb8aa041a8" providerId="ADAL" clId="{90E00C33-9E2D-42B9-8C2C-1916F4DD4909}" dt="2025-07-09T08:43:59.956" v="1017" actId="1076"/>
        <pc:sldMkLst>
          <pc:docMk/>
          <pc:sldMk cId="1179614324" sldId="4626"/>
        </pc:sldMkLst>
      </pc:sldChg>
      <pc:sldChg chg="del">
        <pc:chgData name="図師 尚文(ZUSHI Naofumi)" userId="977cf3cf-92ce-4201-a48f-a0fb8aa041a8" providerId="ADAL" clId="{90E00C33-9E2D-42B9-8C2C-1916F4DD4909}" dt="2025-07-09T07:58:36.059" v="632" actId="2696"/>
        <pc:sldMkLst>
          <pc:docMk/>
          <pc:sldMk cId="1191828433" sldId="4627"/>
        </pc:sldMkLst>
      </pc:sldChg>
      <pc:sldChg chg="addSp delSp modSp mod">
        <pc:chgData name="図師 尚文(ZUSHI Naofumi)" userId="977cf3cf-92ce-4201-a48f-a0fb8aa041a8" providerId="ADAL" clId="{90E00C33-9E2D-42B9-8C2C-1916F4DD4909}" dt="2025-07-09T07:34:29.456" v="551" actId="1076"/>
        <pc:sldMkLst>
          <pc:docMk/>
          <pc:sldMk cId="276088248" sldId="4628"/>
        </pc:sldMkLst>
      </pc:sldChg>
      <pc:sldChg chg="delSp modSp del mod ord">
        <pc:chgData name="図師 尚文(ZUSHI Naofumi)" userId="977cf3cf-92ce-4201-a48f-a0fb8aa041a8" providerId="ADAL" clId="{90E00C33-9E2D-42B9-8C2C-1916F4DD4909}" dt="2025-07-09T07:33:06.311" v="542" actId="2696"/>
        <pc:sldMkLst>
          <pc:docMk/>
          <pc:sldMk cId="1645960097" sldId="4629"/>
        </pc:sldMkLst>
      </pc:sldChg>
      <pc:sldChg chg="addSp delSp modSp mod">
        <pc:chgData name="図師 尚文(ZUSHI Naofumi)" userId="977cf3cf-92ce-4201-a48f-a0fb8aa041a8" providerId="ADAL" clId="{90E00C33-9E2D-42B9-8C2C-1916F4DD4909}" dt="2025-07-09T08:46:05.154" v="1044" actId="20577"/>
        <pc:sldMkLst>
          <pc:docMk/>
          <pc:sldMk cId="3447034184" sldId="4630"/>
        </pc:sldMkLst>
      </pc:sldChg>
      <pc:sldChg chg="del">
        <pc:chgData name="図師 尚文(ZUSHI Naofumi)" userId="977cf3cf-92ce-4201-a48f-a0fb8aa041a8" providerId="ADAL" clId="{90E00C33-9E2D-42B9-8C2C-1916F4DD4909}" dt="2025-07-09T07:58:36.059" v="632" actId="2696"/>
        <pc:sldMkLst>
          <pc:docMk/>
          <pc:sldMk cId="766390796" sldId="4631"/>
        </pc:sldMkLst>
      </pc:sldChg>
      <pc:sldChg chg="addSp delSp modSp mod">
        <pc:chgData name="図師 尚文(ZUSHI Naofumi)" userId="977cf3cf-92ce-4201-a48f-a0fb8aa041a8" providerId="ADAL" clId="{90E00C33-9E2D-42B9-8C2C-1916F4DD4909}" dt="2025-07-09T08:44:20.620" v="1020" actId="1076"/>
        <pc:sldMkLst>
          <pc:docMk/>
          <pc:sldMk cId="1342715004" sldId="4632"/>
        </pc:sldMkLst>
      </pc:sldChg>
      <pc:sldChg chg="del">
        <pc:chgData name="図師 尚文(ZUSHI Naofumi)" userId="977cf3cf-92ce-4201-a48f-a0fb8aa041a8" providerId="ADAL" clId="{90E00C33-9E2D-42B9-8C2C-1916F4DD4909}" dt="2025-07-09T07:37:16.478" v="565" actId="2696"/>
        <pc:sldMkLst>
          <pc:docMk/>
          <pc:sldMk cId="946941550" sldId="4633"/>
        </pc:sldMkLst>
      </pc:sldChg>
      <pc:sldChg chg="delSp modSp mod">
        <pc:chgData name="図師 尚文(ZUSHI Naofumi)" userId="977cf3cf-92ce-4201-a48f-a0fb8aa041a8" providerId="ADAL" clId="{90E00C33-9E2D-42B9-8C2C-1916F4DD4909}" dt="2025-07-09T07:34:54.438" v="556" actId="14100"/>
        <pc:sldMkLst>
          <pc:docMk/>
          <pc:sldMk cId="4233311782" sldId="4634"/>
        </pc:sldMkLst>
      </pc:sldChg>
      <pc:sldChg chg="delSp modSp mod">
        <pc:chgData name="図師 尚文(ZUSHI Naofumi)" userId="977cf3cf-92ce-4201-a48f-a0fb8aa041a8" providerId="ADAL" clId="{90E00C33-9E2D-42B9-8C2C-1916F4DD4909}" dt="2025-07-09T08:44:30.503" v="1022" actId="14100"/>
        <pc:sldMkLst>
          <pc:docMk/>
          <pc:sldMk cId="810138104" sldId="4635"/>
        </pc:sldMkLst>
      </pc:sldChg>
      <pc:sldChg chg="addSp delSp modSp mod">
        <pc:chgData name="図師 尚文(ZUSHI Naofumi)" userId="977cf3cf-92ce-4201-a48f-a0fb8aa041a8" providerId="ADAL" clId="{90E00C33-9E2D-42B9-8C2C-1916F4DD4909}" dt="2025-07-09T07:50:38.552" v="592" actId="1076"/>
        <pc:sldMkLst>
          <pc:docMk/>
          <pc:sldMk cId="2395867244" sldId="4636"/>
        </pc:sldMkLst>
      </pc:sldChg>
      <pc:sldChg chg="addSp delSp modSp mod">
        <pc:chgData name="図師 尚文(ZUSHI Naofumi)" userId="977cf3cf-92ce-4201-a48f-a0fb8aa041a8" providerId="ADAL" clId="{90E00C33-9E2D-42B9-8C2C-1916F4DD4909}" dt="2025-07-09T08:44:38.904" v="1023" actId="255"/>
        <pc:sldMkLst>
          <pc:docMk/>
          <pc:sldMk cId="3367978498" sldId="4637"/>
        </pc:sldMkLst>
      </pc:sldChg>
      <pc:sldChg chg="addSp modSp mod">
        <pc:chgData name="図師 尚文(ZUSHI Naofumi)" userId="977cf3cf-92ce-4201-a48f-a0fb8aa041a8" providerId="ADAL" clId="{90E00C33-9E2D-42B9-8C2C-1916F4DD4909}" dt="2025-07-09T07:55:33.382" v="614" actId="14100"/>
        <pc:sldMkLst>
          <pc:docMk/>
          <pc:sldMk cId="1792189763" sldId="4638"/>
        </pc:sldMkLst>
      </pc:sldChg>
      <pc:sldChg chg="addSp modSp mod">
        <pc:chgData name="図師 尚文(ZUSHI Naofumi)" userId="977cf3cf-92ce-4201-a48f-a0fb8aa041a8" providerId="ADAL" clId="{90E00C33-9E2D-42B9-8C2C-1916F4DD4909}" dt="2025-07-09T08:44:56.592" v="1028" actId="1035"/>
        <pc:sldMkLst>
          <pc:docMk/>
          <pc:sldMk cId="1836725052" sldId="4639"/>
        </pc:sldMkLst>
      </pc:sldChg>
      <pc:sldChg chg="modSp mod">
        <pc:chgData name="図師 尚文(ZUSHI Naofumi)" userId="977cf3cf-92ce-4201-a48f-a0fb8aa041a8" providerId="ADAL" clId="{90E00C33-9E2D-42B9-8C2C-1916F4DD4909}" dt="2025-07-11T02:19:11.540" v="1633" actId="207"/>
        <pc:sldMkLst>
          <pc:docMk/>
          <pc:sldMk cId="1007279525" sldId="4640"/>
        </pc:sldMkLst>
      </pc:sldChg>
      <pc:sldChg chg="del">
        <pc:chgData name="図師 尚文(ZUSHI Naofumi)" userId="977cf3cf-92ce-4201-a48f-a0fb8aa041a8" providerId="ADAL" clId="{90E00C33-9E2D-42B9-8C2C-1916F4DD4909}" dt="2025-07-09T08:02:49.312" v="633" actId="2696"/>
        <pc:sldMkLst>
          <pc:docMk/>
          <pc:sldMk cId="1917137022" sldId="4640"/>
        </pc:sldMkLst>
      </pc:sldChg>
      <pc:sldChg chg="modSp mod">
        <pc:chgData name="図師 尚文(ZUSHI Naofumi)" userId="977cf3cf-92ce-4201-a48f-a0fb8aa041a8" providerId="ADAL" clId="{90E00C33-9E2D-42B9-8C2C-1916F4DD4909}" dt="2025-07-11T02:19:37.308" v="1634" actId="207"/>
        <pc:sldMkLst>
          <pc:docMk/>
          <pc:sldMk cId="3062934382" sldId="4641"/>
        </pc:sldMkLst>
      </pc:sldChg>
      <pc:sldChg chg="modSp mod">
        <pc:chgData name="図師 尚文(ZUSHI Naofumi)" userId="977cf3cf-92ce-4201-a48f-a0fb8aa041a8" providerId="ADAL" clId="{90E00C33-9E2D-42B9-8C2C-1916F4DD4909}" dt="2025-07-11T02:19:58.802" v="1636" actId="207"/>
        <pc:sldMkLst>
          <pc:docMk/>
          <pc:sldMk cId="2999725877" sldId="4642"/>
        </pc:sldMkLst>
      </pc:sldChg>
      <pc:sldChg chg="modSp mod">
        <pc:chgData name="図師 尚文(ZUSHI Naofumi)" userId="977cf3cf-92ce-4201-a48f-a0fb8aa041a8" providerId="ADAL" clId="{90E00C33-9E2D-42B9-8C2C-1916F4DD4909}" dt="2025-07-11T02:21:02.728" v="1641" actId="207"/>
        <pc:sldMkLst>
          <pc:docMk/>
          <pc:sldMk cId="3835503191" sldId="4643"/>
        </pc:sldMkLst>
      </pc:sldChg>
      <pc:sldChg chg="modSp mod ord">
        <pc:chgData name="図師 尚文(ZUSHI Naofumi)" userId="977cf3cf-92ce-4201-a48f-a0fb8aa041a8" providerId="ADAL" clId="{90E00C33-9E2D-42B9-8C2C-1916F4DD4909}" dt="2025-07-11T02:20:44.860" v="1639" actId="207"/>
        <pc:sldMkLst>
          <pc:docMk/>
          <pc:sldMk cId="1256211319" sldId="4644"/>
        </pc:sldMkLst>
      </pc:sldChg>
      <pc:sldChg chg="del">
        <pc:chgData name="図師 尚文(ZUSHI Naofumi)" userId="977cf3cf-92ce-4201-a48f-a0fb8aa041a8" providerId="ADAL" clId="{90E00C33-9E2D-42B9-8C2C-1916F4DD4909}" dt="2025-07-09T08:41:02.545" v="974" actId="2696"/>
        <pc:sldMkLst>
          <pc:docMk/>
          <pc:sldMk cId="2324928434" sldId="4644"/>
        </pc:sldMkLst>
      </pc:sldChg>
      <pc:sldChg chg="modSp mod">
        <pc:chgData name="図師 尚文(ZUSHI Naofumi)" userId="977cf3cf-92ce-4201-a48f-a0fb8aa041a8" providerId="ADAL" clId="{90E00C33-9E2D-42B9-8C2C-1916F4DD4909}" dt="2025-07-11T02:21:16.399" v="1642" actId="207"/>
        <pc:sldMkLst>
          <pc:docMk/>
          <pc:sldMk cId="567342134" sldId="4645"/>
        </pc:sldMkLst>
      </pc:sldChg>
      <pc:sldChg chg="del">
        <pc:chgData name="図師 尚文(ZUSHI Naofumi)" userId="977cf3cf-92ce-4201-a48f-a0fb8aa041a8" providerId="ADAL" clId="{90E00C33-9E2D-42B9-8C2C-1916F4DD4909}" dt="2025-07-09T08:41:02.545" v="974" actId="2696"/>
        <pc:sldMkLst>
          <pc:docMk/>
          <pc:sldMk cId="2718786082" sldId="4645"/>
        </pc:sldMkLst>
      </pc:sldChg>
      <pc:sldChg chg="modSp mod">
        <pc:chgData name="図師 尚文(ZUSHI Naofumi)" userId="977cf3cf-92ce-4201-a48f-a0fb8aa041a8" providerId="ADAL" clId="{90E00C33-9E2D-42B9-8C2C-1916F4DD4909}" dt="2025-07-11T02:30:26.192" v="1645" actId="207"/>
        <pc:sldMkLst>
          <pc:docMk/>
          <pc:sldMk cId="447901654" sldId="4646"/>
        </pc:sldMkLst>
      </pc:sldChg>
      <pc:sldChg chg="del">
        <pc:chgData name="図師 尚文(ZUSHI Naofumi)" userId="977cf3cf-92ce-4201-a48f-a0fb8aa041a8" providerId="ADAL" clId="{90E00C33-9E2D-42B9-8C2C-1916F4DD4909}" dt="2025-07-09T08:41:02.545" v="974" actId="2696"/>
        <pc:sldMkLst>
          <pc:docMk/>
          <pc:sldMk cId="2769260979" sldId="4646"/>
        </pc:sldMkLst>
      </pc:sldChg>
      <pc:sldChg chg="modSp mod">
        <pc:chgData name="図師 尚文(ZUSHI Naofumi)" userId="977cf3cf-92ce-4201-a48f-a0fb8aa041a8" providerId="ADAL" clId="{90E00C33-9E2D-42B9-8C2C-1916F4DD4909}" dt="2025-07-11T02:31:04.408" v="1647" actId="207"/>
        <pc:sldMkLst>
          <pc:docMk/>
          <pc:sldMk cId="2569261881" sldId="4647"/>
        </pc:sldMkLst>
      </pc:sldChg>
      <pc:sldChg chg="del">
        <pc:chgData name="図師 尚文(ZUSHI Naofumi)" userId="977cf3cf-92ce-4201-a48f-a0fb8aa041a8" providerId="ADAL" clId="{90E00C33-9E2D-42B9-8C2C-1916F4DD4909}" dt="2025-07-09T08:41:02.545" v="974" actId="2696"/>
        <pc:sldMkLst>
          <pc:docMk/>
          <pc:sldMk cId="3580168088" sldId="4647"/>
        </pc:sldMkLst>
      </pc:sldChg>
      <pc:sldChg chg="del">
        <pc:chgData name="図師 尚文(ZUSHI Naofumi)" userId="977cf3cf-92ce-4201-a48f-a0fb8aa041a8" providerId="ADAL" clId="{90E00C33-9E2D-42B9-8C2C-1916F4DD4909}" dt="2025-07-09T08:41:02.545" v="974" actId="2696"/>
        <pc:sldMkLst>
          <pc:docMk/>
          <pc:sldMk cId="2052169535" sldId="4648"/>
        </pc:sldMkLst>
      </pc:sldChg>
      <pc:sldChg chg="modSp mod">
        <pc:chgData name="図師 尚文(ZUSHI Naofumi)" userId="977cf3cf-92ce-4201-a48f-a0fb8aa041a8" providerId="ADAL" clId="{90E00C33-9E2D-42B9-8C2C-1916F4DD4909}" dt="2025-07-11T02:32:18.612" v="1652" actId="207"/>
        <pc:sldMkLst>
          <pc:docMk/>
          <pc:sldMk cId="2675417713" sldId="4648"/>
        </pc:sldMkLst>
      </pc:sldChg>
      <pc:sldChg chg="delSp del mod">
        <pc:chgData name="図師 尚文(ZUSHI Naofumi)" userId="977cf3cf-92ce-4201-a48f-a0fb8aa041a8" providerId="ADAL" clId="{90E00C33-9E2D-42B9-8C2C-1916F4DD4909}" dt="2025-07-11T02:46:18.533" v="1732" actId="2696"/>
        <pc:sldMkLst>
          <pc:docMk/>
          <pc:sldMk cId="3483154590" sldId="4649"/>
        </pc:sldMkLst>
      </pc:sldChg>
      <pc:sldChg chg="addSp delSp modSp add del mod setBg">
        <pc:chgData name="図師 尚文(ZUSHI Naofumi)" userId="977cf3cf-92ce-4201-a48f-a0fb8aa041a8" providerId="ADAL" clId="{90E00C33-9E2D-42B9-8C2C-1916F4DD4909}" dt="2025-07-11T02:43:59.250" v="1718" actId="1076"/>
        <pc:sldMkLst>
          <pc:docMk/>
          <pc:sldMk cId="2339869497" sldId="4650"/>
        </pc:sldMkLst>
      </pc:sldChg>
      <pc:sldChg chg="addSp modSp mod">
        <pc:chgData name="図師 尚文(ZUSHI Naofumi)" userId="977cf3cf-92ce-4201-a48f-a0fb8aa041a8" providerId="ADAL" clId="{90E00C33-9E2D-42B9-8C2C-1916F4DD4909}" dt="2025-07-10T09:40:56.556" v="1500" actId="14100"/>
        <pc:sldMkLst>
          <pc:docMk/>
          <pc:sldMk cId="3154234379" sldId="4651"/>
        </pc:sldMkLst>
      </pc:sldChg>
      <pc:sldChg chg="addSp delSp modSp mod setBg">
        <pc:chgData name="図師 尚文(ZUSHI Naofumi)" userId="977cf3cf-92ce-4201-a48f-a0fb8aa041a8" providerId="ADAL" clId="{90E00C33-9E2D-42B9-8C2C-1916F4DD4909}" dt="2025-07-11T02:38:27.841" v="1680" actId="1076"/>
        <pc:sldMkLst>
          <pc:docMk/>
          <pc:sldMk cId="3320814628" sldId="4652"/>
        </pc:sldMkLst>
      </pc:sldChg>
      <pc:sldChg chg="addSp delSp modSp add del mod setBg addAnim delAnim">
        <pc:chgData name="図師 尚文(ZUSHI Naofumi)" userId="977cf3cf-92ce-4201-a48f-a0fb8aa041a8" providerId="ADAL" clId="{90E00C33-9E2D-42B9-8C2C-1916F4DD4909}" dt="2025-07-10T09:39:17.473" v="1484" actId="14100"/>
        <pc:sldMkLst>
          <pc:docMk/>
          <pc:sldMk cId="3327878772" sldId="4653"/>
        </pc:sldMkLst>
      </pc:sldChg>
      <pc:sldChg chg="addSp modSp mod">
        <pc:chgData name="図師 尚文(ZUSHI Naofumi)" userId="977cf3cf-92ce-4201-a48f-a0fb8aa041a8" providerId="ADAL" clId="{90E00C33-9E2D-42B9-8C2C-1916F4DD4909}" dt="2025-07-11T02:45:57.214" v="1731" actId="14100"/>
        <pc:sldMkLst>
          <pc:docMk/>
          <pc:sldMk cId="1701527264" sldId="4654"/>
        </pc:sldMkLst>
      </pc:sldChg>
      <pc:sldChg chg="addSp modSp mod">
        <pc:chgData name="図師 尚文(ZUSHI Naofumi)" userId="977cf3cf-92ce-4201-a48f-a0fb8aa041a8" providerId="ADAL" clId="{90E00C33-9E2D-42B9-8C2C-1916F4DD4909}" dt="2025-07-11T02:45:08.931" v="1730" actId="1076"/>
        <pc:sldMkLst>
          <pc:docMk/>
          <pc:sldMk cId="1728371893" sldId="4655"/>
        </pc:sldMkLst>
      </pc:sldChg>
      <pc:sldChg chg="addSp modSp mod">
        <pc:chgData name="図師 尚文(ZUSHI Naofumi)" userId="977cf3cf-92ce-4201-a48f-a0fb8aa041a8" providerId="ADAL" clId="{90E00C33-9E2D-42B9-8C2C-1916F4DD4909}" dt="2025-07-11T02:44:17.334" v="1720" actId="1076"/>
        <pc:sldMkLst>
          <pc:docMk/>
          <pc:sldMk cId="52034169" sldId="4656"/>
        </pc:sldMkLst>
      </pc:sldChg>
    </pc:docChg>
  </pc:docChgLst>
  <pc:docChgLst>
    <pc:chgData name="図師 尚文(ZUSHI Naofumi)" userId="977cf3cf-92ce-4201-a48f-a0fb8aa041a8" providerId="ADAL" clId="{7176DD90-BF7E-47A7-BF6D-95AAF85254E7}"/>
    <pc:docChg chg="undo custSel addSld delSld modSld modMainMaster">
      <pc:chgData name="図師 尚文(ZUSHI Naofumi)" userId="977cf3cf-92ce-4201-a48f-a0fb8aa041a8" providerId="ADAL" clId="{7176DD90-BF7E-47A7-BF6D-95AAF85254E7}" dt="2025-11-17T08:37:50.992" v="991" actId="1076"/>
      <pc:docMkLst>
        <pc:docMk/>
      </pc:docMkLst>
      <pc:sldChg chg="modSp mod modNotesTx">
        <pc:chgData name="図師 尚文(ZUSHI Naofumi)" userId="977cf3cf-92ce-4201-a48f-a0fb8aa041a8" providerId="ADAL" clId="{7176DD90-BF7E-47A7-BF6D-95AAF85254E7}" dt="2025-11-14T02:16:04.529" v="232" actId="207"/>
        <pc:sldMkLst>
          <pc:docMk/>
          <pc:sldMk cId="3913759922" sldId="4594"/>
        </pc:sldMkLst>
        <pc:spChg chg="mod">
          <ac:chgData name="図師 尚文(ZUSHI Naofumi)" userId="977cf3cf-92ce-4201-a48f-a0fb8aa041a8" providerId="ADAL" clId="{7176DD90-BF7E-47A7-BF6D-95AAF85254E7}" dt="2025-11-14T01:59:18.626" v="144"/>
          <ac:spMkLst>
            <pc:docMk/>
            <pc:sldMk cId="3913759922" sldId="4594"/>
            <ac:spMk id="4" creationId="{B16C3BCD-58B7-AAEA-7A59-9EB1E06DD309}"/>
          </ac:spMkLst>
        </pc:spChg>
        <pc:spChg chg="mod">
          <ac:chgData name="図師 尚文(ZUSHI Naofumi)" userId="977cf3cf-92ce-4201-a48f-a0fb8aa041a8" providerId="ADAL" clId="{7176DD90-BF7E-47A7-BF6D-95AAF85254E7}" dt="2025-11-14T02:16:04.529" v="232" actId="207"/>
          <ac:spMkLst>
            <pc:docMk/>
            <pc:sldMk cId="3913759922" sldId="4594"/>
            <ac:spMk id="6" creationId="{B99200BF-37F9-D4DD-B491-6A48E4055EF7}"/>
          </ac:spMkLst>
        </pc:spChg>
      </pc:sldChg>
      <pc:sldChg chg="addSp delSp modSp mod delDesignElem">
        <pc:chgData name="図師 尚文(ZUSHI Naofumi)" userId="977cf3cf-92ce-4201-a48f-a0fb8aa041a8" providerId="ADAL" clId="{7176DD90-BF7E-47A7-BF6D-95AAF85254E7}" dt="2025-11-14T01:59:18.626" v="144"/>
        <pc:sldMkLst>
          <pc:docMk/>
          <pc:sldMk cId="3229941991" sldId="4600"/>
        </pc:sldMkLst>
        <pc:spChg chg="mod">
          <ac:chgData name="図師 尚文(ZUSHI Naofumi)" userId="977cf3cf-92ce-4201-a48f-a0fb8aa041a8" providerId="ADAL" clId="{7176DD90-BF7E-47A7-BF6D-95AAF85254E7}" dt="2025-11-14T01:59:18.626" v="144"/>
          <ac:spMkLst>
            <pc:docMk/>
            <pc:sldMk cId="3229941991" sldId="4600"/>
            <ac:spMk id="4" creationId="{B16C3BCD-58B7-AAEA-7A59-9EB1E06DD309}"/>
          </ac:spMkLst>
        </pc:spChg>
        <pc:spChg chg="mod">
          <ac:chgData name="図師 尚文(ZUSHI Naofumi)" userId="977cf3cf-92ce-4201-a48f-a0fb8aa041a8" providerId="ADAL" clId="{7176DD90-BF7E-47A7-BF6D-95AAF85254E7}" dt="2025-11-12T05:17:35.211" v="73" actId="14100"/>
          <ac:spMkLst>
            <pc:docMk/>
            <pc:sldMk cId="3229941991" sldId="4600"/>
            <ac:spMk id="5" creationId="{CAD16BAA-1491-6098-A32B-C8F5D1B91B3C}"/>
          </ac:spMkLst>
        </pc:spChg>
      </pc:sldChg>
      <pc:sldChg chg="modSp mod modNotesTx">
        <pc:chgData name="図師 尚文(ZUSHI Naofumi)" userId="977cf3cf-92ce-4201-a48f-a0fb8aa041a8" providerId="ADAL" clId="{7176DD90-BF7E-47A7-BF6D-95AAF85254E7}" dt="2025-11-14T02:01:10.606" v="192" actId="1076"/>
        <pc:sldMkLst>
          <pc:docMk/>
          <pc:sldMk cId="1365428474" sldId="4606"/>
        </pc:sldMkLst>
        <pc:spChg chg="mod">
          <ac:chgData name="図師 尚文(ZUSHI Naofumi)" userId="977cf3cf-92ce-4201-a48f-a0fb8aa041a8" providerId="ADAL" clId="{7176DD90-BF7E-47A7-BF6D-95AAF85254E7}" dt="2025-11-14T01:59:18.626" v="144"/>
          <ac:spMkLst>
            <pc:docMk/>
            <pc:sldMk cId="1365428474" sldId="4606"/>
            <ac:spMk id="4" creationId="{B16C3BCD-58B7-AAEA-7A59-9EB1E06DD309}"/>
          </ac:spMkLst>
        </pc:spChg>
        <pc:picChg chg="mod">
          <ac:chgData name="図師 尚文(ZUSHI Naofumi)" userId="977cf3cf-92ce-4201-a48f-a0fb8aa041a8" providerId="ADAL" clId="{7176DD90-BF7E-47A7-BF6D-95AAF85254E7}" dt="2025-11-14T02:01:10.606" v="192" actId="1076"/>
          <ac:picMkLst>
            <pc:docMk/>
            <pc:sldMk cId="1365428474" sldId="4606"/>
            <ac:picMk id="7" creationId="{73B86FFC-31BF-140D-276B-9CB0DF6DEC88}"/>
          </ac:picMkLst>
        </pc:picChg>
      </pc:sldChg>
      <pc:sldChg chg="modSp mod">
        <pc:chgData name="図師 尚文(ZUSHI Naofumi)" userId="977cf3cf-92ce-4201-a48f-a0fb8aa041a8" providerId="ADAL" clId="{7176DD90-BF7E-47A7-BF6D-95AAF85254E7}" dt="2025-11-14T08:17:54.449" v="986" actId="20577"/>
        <pc:sldMkLst>
          <pc:docMk/>
          <pc:sldMk cId="262964398" sldId="4607"/>
        </pc:sldMkLst>
        <pc:spChg chg="mod">
          <ac:chgData name="図師 尚文(ZUSHI Naofumi)" userId="977cf3cf-92ce-4201-a48f-a0fb8aa041a8" providerId="ADAL" clId="{7176DD90-BF7E-47A7-BF6D-95AAF85254E7}" dt="2025-11-14T08:17:54.449" v="986" actId="20577"/>
          <ac:spMkLst>
            <pc:docMk/>
            <pc:sldMk cId="262964398" sldId="4607"/>
            <ac:spMk id="2" creationId="{4E8FF39D-D7AD-EE66-0814-601B0BAA73D7}"/>
          </ac:spMkLst>
        </pc:spChg>
        <pc:spChg chg="mod">
          <ac:chgData name="図師 尚文(ZUSHI Naofumi)" userId="977cf3cf-92ce-4201-a48f-a0fb8aa041a8" providerId="ADAL" clId="{7176DD90-BF7E-47A7-BF6D-95AAF85254E7}" dt="2025-11-14T01:59:18.626" v="144"/>
          <ac:spMkLst>
            <pc:docMk/>
            <pc:sldMk cId="262964398" sldId="4607"/>
            <ac:spMk id="4" creationId="{B16C3BCD-58B7-AAEA-7A59-9EB1E06DD309}"/>
          </ac:spMkLst>
        </pc:spChg>
      </pc:sldChg>
      <pc:sldChg chg="addSp delSp modSp mod">
        <pc:chgData name="図師 尚文(ZUSHI Naofumi)" userId="977cf3cf-92ce-4201-a48f-a0fb8aa041a8" providerId="ADAL" clId="{7176DD90-BF7E-47A7-BF6D-95AAF85254E7}" dt="2025-11-14T08:15:43.501" v="981" actId="1076"/>
        <pc:sldMkLst>
          <pc:docMk/>
          <pc:sldMk cId="2336937963" sldId="4615"/>
        </pc:sldMkLst>
        <pc:spChg chg="mod">
          <ac:chgData name="図師 尚文(ZUSHI Naofumi)" userId="977cf3cf-92ce-4201-a48f-a0fb8aa041a8" providerId="ADAL" clId="{7176DD90-BF7E-47A7-BF6D-95AAF85254E7}" dt="2025-11-14T08:15:43.501" v="981" actId="1076"/>
          <ac:spMkLst>
            <pc:docMk/>
            <pc:sldMk cId="2336937963" sldId="4615"/>
            <ac:spMk id="2" creationId="{AEBC8CD7-08F8-7793-42D6-FF681A2DE0B5}"/>
          </ac:spMkLst>
        </pc:spChg>
        <pc:spChg chg="mod">
          <ac:chgData name="図師 尚文(ZUSHI Naofumi)" userId="977cf3cf-92ce-4201-a48f-a0fb8aa041a8" providerId="ADAL" clId="{7176DD90-BF7E-47A7-BF6D-95AAF85254E7}" dt="2025-11-14T08:10:17.170" v="968" actId="255"/>
          <ac:spMkLst>
            <pc:docMk/>
            <pc:sldMk cId="2336937963" sldId="4615"/>
            <ac:spMk id="4" creationId="{B16C3BCD-58B7-AAEA-7A59-9EB1E06DD309}"/>
          </ac:spMkLst>
        </pc:spChg>
        <pc:spChg chg="mod">
          <ac:chgData name="図師 尚文(ZUSHI Naofumi)" userId="977cf3cf-92ce-4201-a48f-a0fb8aa041a8" providerId="ADAL" clId="{7176DD90-BF7E-47A7-BF6D-95AAF85254E7}" dt="2025-11-14T02:00:01.036" v="149" actId="1076"/>
          <ac:spMkLst>
            <pc:docMk/>
            <pc:sldMk cId="2336937963" sldId="4615"/>
            <ac:spMk id="6" creationId="{5152C097-F15C-37BB-0087-D095B4F6269E}"/>
          </ac:spMkLst>
        </pc:spChg>
        <pc:cxnChg chg="mod">
          <ac:chgData name="図師 尚文(ZUSHI Naofumi)" userId="977cf3cf-92ce-4201-a48f-a0fb8aa041a8" providerId="ADAL" clId="{7176DD90-BF7E-47A7-BF6D-95AAF85254E7}" dt="2025-11-14T08:15:43.501" v="981" actId="1076"/>
          <ac:cxnSpMkLst>
            <pc:docMk/>
            <pc:sldMk cId="2336937963" sldId="4615"/>
            <ac:cxnSpMk id="3" creationId="{CD167F2A-5C91-A97F-12A8-CE0383CCFDA9}"/>
          </ac:cxnSpMkLst>
        </pc:cxnChg>
      </pc:sldChg>
      <pc:sldChg chg="addSp modSp mod">
        <pc:chgData name="図師 尚文(ZUSHI Naofumi)" userId="977cf3cf-92ce-4201-a48f-a0fb8aa041a8" providerId="ADAL" clId="{7176DD90-BF7E-47A7-BF6D-95AAF85254E7}" dt="2025-11-17T08:37:50.992" v="991" actId="1076"/>
        <pc:sldMkLst>
          <pc:docMk/>
          <pc:sldMk cId="2607550036" sldId="4619"/>
        </pc:sldMkLst>
        <pc:spChg chg="mod">
          <ac:chgData name="図師 尚文(ZUSHI Naofumi)" userId="977cf3cf-92ce-4201-a48f-a0fb8aa041a8" providerId="ADAL" clId="{7176DD90-BF7E-47A7-BF6D-95AAF85254E7}" dt="2025-11-14T02:14:26.264" v="230" actId="20577"/>
          <ac:spMkLst>
            <pc:docMk/>
            <pc:sldMk cId="2607550036" sldId="4619"/>
            <ac:spMk id="2" creationId="{ED841701-53B5-4A49-905B-256C99F0B87D}"/>
          </ac:spMkLst>
        </pc:spChg>
        <pc:spChg chg="add mod">
          <ac:chgData name="図師 尚文(ZUSHI Naofumi)" userId="977cf3cf-92ce-4201-a48f-a0fb8aa041a8" providerId="ADAL" clId="{7176DD90-BF7E-47A7-BF6D-95AAF85254E7}" dt="2025-11-17T08:37:50.992" v="991" actId="1076"/>
          <ac:spMkLst>
            <pc:docMk/>
            <pc:sldMk cId="2607550036" sldId="4619"/>
            <ac:spMk id="3" creationId="{0D543510-C8FF-0C45-18B6-8202DBF94306}"/>
          </ac:spMkLst>
        </pc:spChg>
        <pc:cxnChg chg="mod">
          <ac:chgData name="図師 尚文(ZUSHI Naofumi)" userId="977cf3cf-92ce-4201-a48f-a0fb8aa041a8" providerId="ADAL" clId="{7176DD90-BF7E-47A7-BF6D-95AAF85254E7}" dt="2025-11-14T02:00:11.656" v="150" actId="1076"/>
          <ac:cxnSpMkLst>
            <pc:docMk/>
            <pc:sldMk cId="2607550036" sldId="4619"/>
            <ac:cxnSpMk id="5" creationId="{CEE38AB3-2D6F-4D3A-962C-3109CB1FCB6F}"/>
          </ac:cxnSpMkLst>
        </pc:cxnChg>
      </pc:sldChg>
      <pc:sldChg chg="addSp delSp modSp mod delDesignElem">
        <pc:chgData name="図師 尚文(ZUSHI Naofumi)" userId="977cf3cf-92ce-4201-a48f-a0fb8aa041a8" providerId="ADAL" clId="{7176DD90-BF7E-47A7-BF6D-95AAF85254E7}" dt="2025-11-14T08:19:27.193" v="987" actId="1076"/>
        <pc:sldMkLst>
          <pc:docMk/>
          <pc:sldMk cId="2245569973" sldId="4620"/>
        </pc:sldMkLst>
        <pc:spChg chg="mod">
          <ac:chgData name="図師 尚文(ZUSHI Naofumi)" userId="977cf3cf-92ce-4201-a48f-a0fb8aa041a8" providerId="ADAL" clId="{7176DD90-BF7E-47A7-BF6D-95AAF85254E7}" dt="2025-11-14T01:59:18.626" v="144"/>
          <ac:spMkLst>
            <pc:docMk/>
            <pc:sldMk cId="2245569973" sldId="4620"/>
            <ac:spMk id="4" creationId="{B16C3BCD-58B7-AAEA-7A59-9EB1E06DD309}"/>
          </ac:spMkLst>
        </pc:spChg>
        <pc:spChg chg="mod">
          <ac:chgData name="図師 尚文(ZUSHI Naofumi)" userId="977cf3cf-92ce-4201-a48f-a0fb8aa041a8" providerId="ADAL" clId="{7176DD90-BF7E-47A7-BF6D-95AAF85254E7}" dt="2025-11-14T08:19:27.193" v="987" actId="1076"/>
          <ac:spMkLst>
            <pc:docMk/>
            <pc:sldMk cId="2245569973" sldId="4620"/>
            <ac:spMk id="5" creationId="{CAD16BAA-1491-6098-A32B-C8F5D1B91B3C}"/>
          </ac:spMkLst>
        </pc:spChg>
      </pc:sldChg>
      <pc:sldChg chg="addSp delSp modSp delDesignElem">
        <pc:chgData name="図師 尚文(ZUSHI Naofumi)" userId="977cf3cf-92ce-4201-a48f-a0fb8aa041a8" providerId="ADAL" clId="{7176DD90-BF7E-47A7-BF6D-95AAF85254E7}" dt="2025-11-14T01:59:18.626" v="144"/>
        <pc:sldMkLst>
          <pc:docMk/>
          <pc:sldMk cId="1771934033" sldId="4621"/>
        </pc:sldMkLst>
        <pc:spChg chg="mod">
          <ac:chgData name="図師 尚文(ZUSHI Naofumi)" userId="977cf3cf-92ce-4201-a48f-a0fb8aa041a8" providerId="ADAL" clId="{7176DD90-BF7E-47A7-BF6D-95AAF85254E7}" dt="2025-11-14T01:59:18.626" v="144"/>
          <ac:spMkLst>
            <pc:docMk/>
            <pc:sldMk cId="1771934033" sldId="4621"/>
            <ac:spMk id="4" creationId="{B16C3BCD-58B7-AAEA-7A59-9EB1E06DD309}"/>
          </ac:spMkLst>
        </pc:spChg>
      </pc:sldChg>
      <pc:sldChg chg="addSp delSp modSp mod delDesignElem modNotesTx">
        <pc:chgData name="図師 尚文(ZUSHI Naofumi)" userId="977cf3cf-92ce-4201-a48f-a0fb8aa041a8" providerId="ADAL" clId="{7176DD90-BF7E-47A7-BF6D-95AAF85254E7}" dt="2025-11-14T06:57:47.893" v="662" actId="20577"/>
        <pc:sldMkLst>
          <pc:docMk/>
          <pc:sldMk cId="3918610965" sldId="4623"/>
        </pc:sldMkLst>
        <pc:spChg chg="mod">
          <ac:chgData name="図師 尚文(ZUSHI Naofumi)" userId="977cf3cf-92ce-4201-a48f-a0fb8aa041a8" providerId="ADAL" clId="{7176DD90-BF7E-47A7-BF6D-95AAF85254E7}" dt="2025-11-14T01:59:18.626" v="144"/>
          <ac:spMkLst>
            <pc:docMk/>
            <pc:sldMk cId="3918610965" sldId="4623"/>
            <ac:spMk id="4" creationId="{A2C08AA3-0362-0993-4350-5A4F2AE83221}"/>
          </ac:spMkLst>
        </pc:spChg>
        <pc:spChg chg="mod">
          <ac:chgData name="図師 尚文(ZUSHI Naofumi)" userId="977cf3cf-92ce-4201-a48f-a0fb8aa041a8" providerId="ADAL" clId="{7176DD90-BF7E-47A7-BF6D-95AAF85254E7}" dt="2025-11-14T06:57:05.197" v="661" actId="1076"/>
          <ac:spMkLst>
            <pc:docMk/>
            <pc:sldMk cId="3918610965" sldId="4623"/>
            <ac:spMk id="7" creationId="{EEE4B892-B142-164E-392F-7F2F489C1785}"/>
          </ac:spMkLst>
        </pc:spChg>
        <pc:picChg chg="mod">
          <ac:chgData name="図師 尚文(ZUSHI Naofumi)" userId="977cf3cf-92ce-4201-a48f-a0fb8aa041a8" providerId="ADAL" clId="{7176DD90-BF7E-47A7-BF6D-95AAF85254E7}" dt="2025-11-14T06:57:02.005" v="660" actId="1076"/>
          <ac:picMkLst>
            <pc:docMk/>
            <pc:sldMk cId="3918610965" sldId="4623"/>
            <ac:picMk id="6" creationId="{02383151-8052-EA3D-CA45-57CC4AD72DFC}"/>
          </ac:picMkLst>
        </pc:picChg>
      </pc:sldChg>
      <pc:sldChg chg="modSp mod modNotesTx">
        <pc:chgData name="図師 尚文(ZUSHI Naofumi)" userId="977cf3cf-92ce-4201-a48f-a0fb8aa041a8" providerId="ADAL" clId="{7176DD90-BF7E-47A7-BF6D-95AAF85254E7}" dt="2025-11-14T02:16:26.152" v="235" actId="1076"/>
        <pc:sldMkLst>
          <pc:docMk/>
          <pc:sldMk cId="983516805" sldId="4624"/>
        </pc:sldMkLst>
        <pc:spChg chg="mod">
          <ac:chgData name="図師 尚文(ZUSHI Naofumi)" userId="977cf3cf-92ce-4201-a48f-a0fb8aa041a8" providerId="ADAL" clId="{7176DD90-BF7E-47A7-BF6D-95AAF85254E7}" dt="2025-11-14T01:59:18.626" v="144"/>
          <ac:spMkLst>
            <pc:docMk/>
            <pc:sldMk cId="983516805" sldId="4624"/>
            <ac:spMk id="4" creationId="{B16C3BCD-58B7-AAEA-7A59-9EB1E06DD309}"/>
          </ac:spMkLst>
        </pc:spChg>
        <pc:spChg chg="mod">
          <ac:chgData name="図師 尚文(ZUSHI Naofumi)" userId="977cf3cf-92ce-4201-a48f-a0fb8aa041a8" providerId="ADAL" clId="{7176DD90-BF7E-47A7-BF6D-95AAF85254E7}" dt="2025-11-14T02:16:20.004" v="234" actId="20577"/>
          <ac:spMkLst>
            <pc:docMk/>
            <pc:sldMk cId="983516805" sldId="4624"/>
            <ac:spMk id="6" creationId="{B99200BF-37F9-D4DD-B491-6A48E4055EF7}"/>
          </ac:spMkLst>
        </pc:spChg>
        <pc:picChg chg="mod">
          <ac:chgData name="図師 尚文(ZUSHI Naofumi)" userId="977cf3cf-92ce-4201-a48f-a0fb8aa041a8" providerId="ADAL" clId="{7176DD90-BF7E-47A7-BF6D-95AAF85254E7}" dt="2025-11-14T02:16:26.152" v="235" actId="1076"/>
          <ac:picMkLst>
            <pc:docMk/>
            <pc:sldMk cId="983516805" sldId="4624"/>
            <ac:picMk id="7" creationId="{79FF45A5-5313-FF5D-9C85-A439BD3DBB61}"/>
          </ac:picMkLst>
        </pc:picChg>
      </pc:sldChg>
      <pc:sldChg chg="addSp delSp modSp mod modNotesTx">
        <pc:chgData name="図師 尚文(ZUSHI Naofumi)" userId="977cf3cf-92ce-4201-a48f-a0fb8aa041a8" providerId="ADAL" clId="{7176DD90-BF7E-47A7-BF6D-95AAF85254E7}" dt="2025-11-14T06:32:43.944" v="641" actId="1076"/>
        <pc:sldMkLst>
          <pc:docMk/>
          <pc:sldMk cId="7595243" sldId="4625"/>
        </pc:sldMkLst>
        <pc:spChg chg="mod">
          <ac:chgData name="図師 尚文(ZUSHI Naofumi)" userId="977cf3cf-92ce-4201-a48f-a0fb8aa041a8" providerId="ADAL" clId="{7176DD90-BF7E-47A7-BF6D-95AAF85254E7}" dt="2025-11-14T01:59:18.626" v="144"/>
          <ac:spMkLst>
            <pc:docMk/>
            <pc:sldMk cId="7595243" sldId="4625"/>
            <ac:spMk id="4" creationId="{B16C3BCD-58B7-AAEA-7A59-9EB1E06DD309}"/>
          </ac:spMkLst>
        </pc:spChg>
        <pc:spChg chg="mod">
          <ac:chgData name="図師 尚文(ZUSHI Naofumi)" userId="977cf3cf-92ce-4201-a48f-a0fb8aa041a8" providerId="ADAL" clId="{7176DD90-BF7E-47A7-BF6D-95AAF85254E7}" dt="2025-11-14T06:32:43.944" v="641" actId="1076"/>
          <ac:spMkLst>
            <pc:docMk/>
            <pc:sldMk cId="7595243" sldId="4625"/>
            <ac:spMk id="7" creationId="{DEC73F4D-91F9-1AE1-EEE2-6237E28E9615}"/>
          </ac:spMkLst>
        </pc:spChg>
        <pc:spChg chg="mod">
          <ac:chgData name="図師 尚文(ZUSHI Naofumi)" userId="977cf3cf-92ce-4201-a48f-a0fb8aa041a8" providerId="ADAL" clId="{7176DD90-BF7E-47A7-BF6D-95AAF85254E7}" dt="2025-11-14T06:32:37.680" v="640" actId="1076"/>
          <ac:spMkLst>
            <pc:docMk/>
            <pc:sldMk cId="7595243" sldId="4625"/>
            <ac:spMk id="8" creationId="{BE4CC968-664F-117B-39E0-9C98DC0D73A5}"/>
          </ac:spMkLst>
        </pc:spChg>
        <pc:spChg chg="mod">
          <ac:chgData name="図師 尚文(ZUSHI Naofumi)" userId="977cf3cf-92ce-4201-a48f-a0fb8aa041a8" providerId="ADAL" clId="{7176DD90-BF7E-47A7-BF6D-95AAF85254E7}" dt="2025-11-14T06:32:43.944" v="641" actId="1076"/>
          <ac:spMkLst>
            <pc:docMk/>
            <pc:sldMk cId="7595243" sldId="4625"/>
            <ac:spMk id="10" creationId="{A83543FA-52C4-858A-878D-AFD92977056F}"/>
          </ac:spMkLst>
        </pc:spChg>
      </pc:sldChg>
      <pc:sldChg chg="addSp delSp modSp mod">
        <pc:chgData name="図師 尚文(ZUSHI Naofumi)" userId="977cf3cf-92ce-4201-a48f-a0fb8aa041a8" providerId="ADAL" clId="{7176DD90-BF7E-47A7-BF6D-95AAF85254E7}" dt="2025-11-14T08:22:28.931" v="988" actId="1076"/>
        <pc:sldMkLst>
          <pc:docMk/>
          <pc:sldMk cId="1179614324" sldId="4626"/>
        </pc:sldMkLst>
        <pc:spChg chg="mod">
          <ac:chgData name="図師 尚文(ZUSHI Naofumi)" userId="977cf3cf-92ce-4201-a48f-a0fb8aa041a8" providerId="ADAL" clId="{7176DD90-BF7E-47A7-BF6D-95AAF85254E7}" dt="2025-11-14T01:59:18.626" v="144"/>
          <ac:spMkLst>
            <pc:docMk/>
            <pc:sldMk cId="1179614324" sldId="4626"/>
            <ac:spMk id="4" creationId="{B16C3BCD-58B7-AAEA-7A59-9EB1E06DD309}"/>
          </ac:spMkLst>
        </pc:spChg>
        <pc:spChg chg="mod">
          <ac:chgData name="図師 尚文(ZUSHI Naofumi)" userId="977cf3cf-92ce-4201-a48f-a0fb8aa041a8" providerId="ADAL" clId="{7176DD90-BF7E-47A7-BF6D-95AAF85254E7}" dt="2025-11-14T07:02:25.340" v="664" actId="1076"/>
          <ac:spMkLst>
            <pc:docMk/>
            <pc:sldMk cId="1179614324" sldId="4626"/>
            <ac:spMk id="7" creationId="{1803B28B-0E16-F104-F72D-53FE9BC45707}"/>
          </ac:spMkLst>
        </pc:spChg>
        <pc:spChg chg="mod">
          <ac:chgData name="図師 尚文(ZUSHI Naofumi)" userId="977cf3cf-92ce-4201-a48f-a0fb8aa041a8" providerId="ADAL" clId="{7176DD90-BF7E-47A7-BF6D-95AAF85254E7}" dt="2025-11-14T08:22:28.931" v="988" actId="1076"/>
          <ac:spMkLst>
            <pc:docMk/>
            <pc:sldMk cId="1179614324" sldId="4626"/>
            <ac:spMk id="13" creationId="{2E428954-5F9B-475E-61A6-CBC34EE816C6}"/>
          </ac:spMkLst>
        </pc:spChg>
      </pc:sldChg>
      <pc:sldChg chg="modSp mod">
        <pc:chgData name="図師 尚文(ZUSHI Naofumi)" userId="977cf3cf-92ce-4201-a48f-a0fb8aa041a8" providerId="ADAL" clId="{7176DD90-BF7E-47A7-BF6D-95AAF85254E7}" dt="2025-11-14T06:14:56.424" v="314" actId="1076"/>
        <pc:sldMkLst>
          <pc:docMk/>
          <pc:sldMk cId="276088248" sldId="4628"/>
        </pc:sldMkLst>
        <pc:spChg chg="mod">
          <ac:chgData name="図師 尚文(ZUSHI Naofumi)" userId="977cf3cf-92ce-4201-a48f-a0fb8aa041a8" providerId="ADAL" clId="{7176DD90-BF7E-47A7-BF6D-95AAF85254E7}" dt="2025-11-14T01:59:18.626" v="144"/>
          <ac:spMkLst>
            <pc:docMk/>
            <pc:sldMk cId="276088248" sldId="4628"/>
            <ac:spMk id="4" creationId="{B16C3BCD-58B7-AAEA-7A59-9EB1E06DD309}"/>
          </ac:spMkLst>
        </pc:spChg>
        <pc:spChg chg="mod">
          <ac:chgData name="図師 尚文(ZUSHI Naofumi)" userId="977cf3cf-92ce-4201-a48f-a0fb8aa041a8" providerId="ADAL" clId="{7176DD90-BF7E-47A7-BF6D-95AAF85254E7}" dt="2025-11-14T06:14:56.424" v="314" actId="1076"/>
          <ac:spMkLst>
            <pc:docMk/>
            <pc:sldMk cId="276088248" sldId="4628"/>
            <ac:spMk id="9" creationId="{B533D3C0-F0BB-C342-BD5D-95656DFC3A91}"/>
          </ac:spMkLst>
        </pc:spChg>
        <pc:picChg chg="mod">
          <ac:chgData name="図師 尚文(ZUSHI Naofumi)" userId="977cf3cf-92ce-4201-a48f-a0fb8aa041a8" providerId="ADAL" clId="{7176DD90-BF7E-47A7-BF6D-95AAF85254E7}" dt="2025-11-14T06:14:52.300" v="313" actId="14100"/>
          <ac:picMkLst>
            <pc:docMk/>
            <pc:sldMk cId="276088248" sldId="4628"/>
            <ac:picMk id="6" creationId="{61BD5384-EED2-A7B7-0663-804434C0FFCC}"/>
          </ac:picMkLst>
        </pc:picChg>
      </pc:sldChg>
      <pc:sldChg chg="modSp mod">
        <pc:chgData name="図師 尚文(ZUSHI Naofumi)" userId="977cf3cf-92ce-4201-a48f-a0fb8aa041a8" providerId="ADAL" clId="{7176DD90-BF7E-47A7-BF6D-95AAF85254E7}" dt="2025-11-14T07:33:30.405" v="679" actId="1076"/>
        <pc:sldMkLst>
          <pc:docMk/>
          <pc:sldMk cId="3447034184" sldId="4630"/>
        </pc:sldMkLst>
        <pc:spChg chg="mod">
          <ac:chgData name="図師 尚文(ZUSHI Naofumi)" userId="977cf3cf-92ce-4201-a48f-a0fb8aa041a8" providerId="ADAL" clId="{7176DD90-BF7E-47A7-BF6D-95AAF85254E7}" dt="2025-11-14T07:33:25.779" v="678" actId="1076"/>
          <ac:spMkLst>
            <pc:docMk/>
            <pc:sldMk cId="3447034184" sldId="4630"/>
            <ac:spMk id="3" creationId="{81EC098F-2778-91D9-EDE7-44D92045E719}"/>
          </ac:spMkLst>
        </pc:spChg>
        <pc:spChg chg="mod">
          <ac:chgData name="図師 尚文(ZUSHI Naofumi)" userId="977cf3cf-92ce-4201-a48f-a0fb8aa041a8" providerId="ADAL" clId="{7176DD90-BF7E-47A7-BF6D-95AAF85254E7}" dt="2025-11-14T01:59:18.626" v="144"/>
          <ac:spMkLst>
            <pc:docMk/>
            <pc:sldMk cId="3447034184" sldId="4630"/>
            <ac:spMk id="4" creationId="{B16C3BCD-58B7-AAEA-7A59-9EB1E06DD309}"/>
          </ac:spMkLst>
        </pc:spChg>
        <pc:spChg chg="mod">
          <ac:chgData name="図師 尚文(ZUSHI Naofumi)" userId="977cf3cf-92ce-4201-a48f-a0fb8aa041a8" providerId="ADAL" clId="{7176DD90-BF7E-47A7-BF6D-95AAF85254E7}" dt="2025-11-14T07:33:30.405" v="679" actId="1076"/>
          <ac:spMkLst>
            <pc:docMk/>
            <pc:sldMk cId="3447034184" sldId="4630"/>
            <ac:spMk id="9" creationId="{B533D3C0-F0BB-C342-BD5D-95656DFC3A91}"/>
          </ac:spMkLst>
        </pc:spChg>
      </pc:sldChg>
      <pc:sldChg chg="modSp mod">
        <pc:chgData name="図師 尚文(ZUSHI Naofumi)" userId="977cf3cf-92ce-4201-a48f-a0fb8aa041a8" providerId="ADAL" clId="{7176DD90-BF7E-47A7-BF6D-95AAF85254E7}" dt="2025-11-14T04:25:04.914" v="270" actId="1076"/>
        <pc:sldMkLst>
          <pc:docMk/>
          <pc:sldMk cId="1342715004" sldId="4632"/>
        </pc:sldMkLst>
        <pc:spChg chg="mod">
          <ac:chgData name="図師 尚文(ZUSHI Naofumi)" userId="977cf3cf-92ce-4201-a48f-a0fb8aa041a8" providerId="ADAL" clId="{7176DD90-BF7E-47A7-BF6D-95AAF85254E7}" dt="2025-11-14T01:59:18.626" v="144"/>
          <ac:spMkLst>
            <pc:docMk/>
            <pc:sldMk cId="1342715004" sldId="4632"/>
            <ac:spMk id="4" creationId="{B16C3BCD-58B7-AAEA-7A59-9EB1E06DD309}"/>
          </ac:spMkLst>
        </pc:spChg>
        <pc:spChg chg="mod">
          <ac:chgData name="図師 尚文(ZUSHI Naofumi)" userId="977cf3cf-92ce-4201-a48f-a0fb8aa041a8" providerId="ADAL" clId="{7176DD90-BF7E-47A7-BF6D-95AAF85254E7}" dt="2025-11-14T04:25:04.914" v="270" actId="1076"/>
          <ac:spMkLst>
            <pc:docMk/>
            <pc:sldMk cId="1342715004" sldId="4632"/>
            <ac:spMk id="9" creationId="{B533D3C0-F0BB-C342-BD5D-95656DFC3A91}"/>
          </ac:spMkLst>
        </pc:spChg>
      </pc:sldChg>
      <pc:sldChg chg="delSp modSp mod">
        <pc:chgData name="図師 尚文(ZUSHI Naofumi)" userId="977cf3cf-92ce-4201-a48f-a0fb8aa041a8" providerId="ADAL" clId="{7176DD90-BF7E-47A7-BF6D-95AAF85254E7}" dt="2025-11-14T06:15:15.699" v="320" actId="1076"/>
        <pc:sldMkLst>
          <pc:docMk/>
          <pc:sldMk cId="4233311782" sldId="4634"/>
        </pc:sldMkLst>
        <pc:spChg chg="mod ord">
          <ac:chgData name="図師 尚文(ZUSHI Naofumi)" userId="977cf3cf-92ce-4201-a48f-a0fb8aa041a8" providerId="ADAL" clId="{7176DD90-BF7E-47A7-BF6D-95AAF85254E7}" dt="2025-11-14T06:15:12.602" v="319" actId="1076"/>
          <ac:spMkLst>
            <pc:docMk/>
            <pc:sldMk cId="4233311782" sldId="4634"/>
            <ac:spMk id="3" creationId="{0AAF198D-CC0D-7A41-6D86-BEC84E00DA3C}"/>
          </ac:spMkLst>
        </pc:spChg>
        <pc:spChg chg="mod">
          <ac:chgData name="図師 尚文(ZUSHI Naofumi)" userId="977cf3cf-92ce-4201-a48f-a0fb8aa041a8" providerId="ADAL" clId="{7176DD90-BF7E-47A7-BF6D-95AAF85254E7}" dt="2025-11-14T01:59:18.626" v="144"/>
          <ac:spMkLst>
            <pc:docMk/>
            <pc:sldMk cId="4233311782" sldId="4634"/>
            <ac:spMk id="4" creationId="{B16C3BCD-58B7-AAEA-7A59-9EB1E06DD309}"/>
          </ac:spMkLst>
        </pc:spChg>
        <pc:spChg chg="mod">
          <ac:chgData name="図師 尚文(ZUSHI Naofumi)" userId="977cf3cf-92ce-4201-a48f-a0fb8aa041a8" providerId="ADAL" clId="{7176DD90-BF7E-47A7-BF6D-95AAF85254E7}" dt="2025-11-14T06:15:15.699" v="320" actId="1076"/>
          <ac:spMkLst>
            <pc:docMk/>
            <pc:sldMk cId="4233311782" sldId="4634"/>
            <ac:spMk id="9" creationId="{B533D3C0-F0BB-C342-BD5D-95656DFC3A91}"/>
          </ac:spMkLst>
        </pc:spChg>
        <pc:picChg chg="mod modCrop">
          <ac:chgData name="図師 尚文(ZUSHI Naofumi)" userId="977cf3cf-92ce-4201-a48f-a0fb8aa041a8" providerId="ADAL" clId="{7176DD90-BF7E-47A7-BF6D-95AAF85254E7}" dt="2025-11-14T06:15:10.417" v="318" actId="14100"/>
          <ac:picMkLst>
            <pc:docMk/>
            <pc:sldMk cId="4233311782" sldId="4634"/>
            <ac:picMk id="8" creationId="{9C4F2160-CE04-C9FA-DD8F-9E01B44DA003}"/>
          </ac:picMkLst>
        </pc:picChg>
      </pc:sldChg>
      <pc:sldChg chg="modSp mod">
        <pc:chgData name="図師 尚文(ZUSHI Naofumi)" userId="977cf3cf-92ce-4201-a48f-a0fb8aa041a8" providerId="ADAL" clId="{7176DD90-BF7E-47A7-BF6D-95AAF85254E7}" dt="2025-11-14T06:16:06.235" v="321" actId="1076"/>
        <pc:sldMkLst>
          <pc:docMk/>
          <pc:sldMk cId="810138104" sldId="4635"/>
        </pc:sldMkLst>
        <pc:spChg chg="mod">
          <ac:chgData name="図師 尚文(ZUSHI Naofumi)" userId="977cf3cf-92ce-4201-a48f-a0fb8aa041a8" providerId="ADAL" clId="{7176DD90-BF7E-47A7-BF6D-95AAF85254E7}" dt="2025-11-14T04:25:47.387" v="284" actId="1038"/>
          <ac:spMkLst>
            <pc:docMk/>
            <pc:sldMk cId="810138104" sldId="4635"/>
            <ac:spMk id="2" creationId="{9C375753-B414-9657-B72B-473AD6DC5A68}"/>
          </ac:spMkLst>
        </pc:spChg>
        <pc:spChg chg="mod">
          <ac:chgData name="図師 尚文(ZUSHI Naofumi)" userId="977cf3cf-92ce-4201-a48f-a0fb8aa041a8" providerId="ADAL" clId="{7176DD90-BF7E-47A7-BF6D-95AAF85254E7}" dt="2025-11-14T01:59:18.626" v="144"/>
          <ac:spMkLst>
            <pc:docMk/>
            <pc:sldMk cId="810138104" sldId="4635"/>
            <ac:spMk id="4" creationId="{B16C3BCD-58B7-AAEA-7A59-9EB1E06DD309}"/>
          </ac:spMkLst>
        </pc:spChg>
        <pc:spChg chg="mod">
          <ac:chgData name="図師 尚文(ZUSHI Naofumi)" userId="977cf3cf-92ce-4201-a48f-a0fb8aa041a8" providerId="ADAL" clId="{7176DD90-BF7E-47A7-BF6D-95AAF85254E7}" dt="2025-11-14T06:16:06.235" v="321" actId="1076"/>
          <ac:spMkLst>
            <pc:docMk/>
            <pc:sldMk cId="810138104" sldId="4635"/>
            <ac:spMk id="9" creationId="{B533D3C0-F0BB-C342-BD5D-95656DFC3A91}"/>
          </ac:spMkLst>
        </pc:spChg>
        <pc:picChg chg="mod modCrop">
          <ac:chgData name="図師 尚文(ZUSHI Naofumi)" userId="977cf3cf-92ce-4201-a48f-a0fb8aa041a8" providerId="ADAL" clId="{7176DD90-BF7E-47A7-BF6D-95AAF85254E7}" dt="2025-11-14T04:25:43.778" v="280" actId="1038"/>
          <ac:picMkLst>
            <pc:docMk/>
            <pc:sldMk cId="810138104" sldId="4635"/>
            <ac:picMk id="3" creationId="{C1347937-CEBF-F8B4-B458-76526818688D}"/>
          </ac:picMkLst>
        </pc:picChg>
      </pc:sldChg>
      <pc:sldChg chg="delSp modSp mod">
        <pc:chgData name="図師 尚文(ZUSHI Naofumi)" userId="977cf3cf-92ce-4201-a48f-a0fb8aa041a8" providerId="ADAL" clId="{7176DD90-BF7E-47A7-BF6D-95AAF85254E7}" dt="2025-11-14T04:27:06.993" v="298" actId="1076"/>
        <pc:sldMkLst>
          <pc:docMk/>
          <pc:sldMk cId="2395867244" sldId="4636"/>
        </pc:sldMkLst>
        <pc:spChg chg="mod">
          <ac:chgData name="図師 尚文(ZUSHI Naofumi)" userId="977cf3cf-92ce-4201-a48f-a0fb8aa041a8" providerId="ADAL" clId="{7176DD90-BF7E-47A7-BF6D-95AAF85254E7}" dt="2025-11-14T01:59:18.626" v="144"/>
          <ac:spMkLst>
            <pc:docMk/>
            <pc:sldMk cId="2395867244" sldId="4636"/>
            <ac:spMk id="4" creationId="{B16C3BCD-58B7-AAEA-7A59-9EB1E06DD309}"/>
          </ac:spMkLst>
        </pc:spChg>
        <pc:spChg chg="mod">
          <ac:chgData name="図師 尚文(ZUSHI Naofumi)" userId="977cf3cf-92ce-4201-a48f-a0fb8aa041a8" providerId="ADAL" clId="{7176DD90-BF7E-47A7-BF6D-95AAF85254E7}" dt="2025-11-14T04:27:06.993" v="298" actId="1076"/>
          <ac:spMkLst>
            <pc:docMk/>
            <pc:sldMk cId="2395867244" sldId="4636"/>
            <ac:spMk id="7" creationId="{1803B28B-0E16-F104-F72D-53FE9BC45707}"/>
          </ac:spMkLst>
        </pc:spChg>
        <pc:picChg chg="mod">
          <ac:chgData name="図師 尚文(ZUSHI Naofumi)" userId="977cf3cf-92ce-4201-a48f-a0fb8aa041a8" providerId="ADAL" clId="{7176DD90-BF7E-47A7-BF6D-95AAF85254E7}" dt="2025-11-14T04:27:02.260" v="296" actId="1076"/>
          <ac:picMkLst>
            <pc:docMk/>
            <pc:sldMk cId="2395867244" sldId="4636"/>
            <ac:picMk id="11" creationId="{D415A733-7ED3-39F2-0D8F-E0E70EECCE3F}"/>
          </ac:picMkLst>
        </pc:picChg>
        <pc:picChg chg="mod">
          <ac:chgData name="図師 尚文(ZUSHI Naofumi)" userId="977cf3cf-92ce-4201-a48f-a0fb8aa041a8" providerId="ADAL" clId="{7176DD90-BF7E-47A7-BF6D-95AAF85254E7}" dt="2025-11-14T04:27:03.986" v="297" actId="1076"/>
          <ac:picMkLst>
            <pc:docMk/>
            <pc:sldMk cId="2395867244" sldId="4636"/>
            <ac:picMk id="12" creationId="{90666431-EE05-5E8B-321C-11BEAA49FDBE}"/>
          </ac:picMkLst>
        </pc:picChg>
      </pc:sldChg>
      <pc:sldChg chg="addSp modSp mod">
        <pc:chgData name="図師 尚文(ZUSHI Naofumi)" userId="977cf3cf-92ce-4201-a48f-a0fb8aa041a8" providerId="ADAL" clId="{7176DD90-BF7E-47A7-BF6D-95AAF85254E7}" dt="2025-11-14T06:16:23.860" v="325" actId="207"/>
        <pc:sldMkLst>
          <pc:docMk/>
          <pc:sldMk cId="3367978498" sldId="4637"/>
        </pc:sldMkLst>
        <pc:spChg chg="add mod">
          <ac:chgData name="図師 尚文(ZUSHI Naofumi)" userId="977cf3cf-92ce-4201-a48f-a0fb8aa041a8" providerId="ADAL" clId="{7176DD90-BF7E-47A7-BF6D-95AAF85254E7}" dt="2025-11-14T04:27:53.653" v="305" actId="1035"/>
          <ac:spMkLst>
            <pc:docMk/>
            <pc:sldMk cId="3367978498" sldId="4637"/>
            <ac:spMk id="3" creationId="{492FD65F-D0FD-D916-0C9A-A2B07CAF9715}"/>
          </ac:spMkLst>
        </pc:spChg>
        <pc:spChg chg="mod">
          <ac:chgData name="図師 尚文(ZUSHI Naofumi)" userId="977cf3cf-92ce-4201-a48f-a0fb8aa041a8" providerId="ADAL" clId="{7176DD90-BF7E-47A7-BF6D-95AAF85254E7}" dt="2025-11-14T01:59:18.626" v="144"/>
          <ac:spMkLst>
            <pc:docMk/>
            <pc:sldMk cId="3367978498" sldId="4637"/>
            <ac:spMk id="4" creationId="{B16C3BCD-58B7-AAEA-7A59-9EB1E06DD309}"/>
          </ac:spMkLst>
        </pc:spChg>
        <pc:spChg chg="mod">
          <ac:chgData name="図師 尚文(ZUSHI Naofumi)" userId="977cf3cf-92ce-4201-a48f-a0fb8aa041a8" providerId="ADAL" clId="{7176DD90-BF7E-47A7-BF6D-95AAF85254E7}" dt="2025-11-14T06:16:23.860" v="325" actId="207"/>
          <ac:spMkLst>
            <pc:docMk/>
            <pc:sldMk cId="3367978498" sldId="4637"/>
            <ac:spMk id="9" creationId="{B533D3C0-F0BB-C342-BD5D-95656DFC3A91}"/>
          </ac:spMkLst>
        </pc:spChg>
        <pc:picChg chg="mod">
          <ac:chgData name="図師 尚文(ZUSHI Naofumi)" userId="977cf3cf-92ce-4201-a48f-a0fb8aa041a8" providerId="ADAL" clId="{7176DD90-BF7E-47A7-BF6D-95AAF85254E7}" dt="2025-11-14T04:27:38.591" v="300" actId="14100"/>
          <ac:picMkLst>
            <pc:docMk/>
            <pc:sldMk cId="3367978498" sldId="4637"/>
            <ac:picMk id="2" creationId="{4B284FE5-7B8E-3FAA-D37B-31FDF0BCDE3B}"/>
          </ac:picMkLst>
        </pc:picChg>
      </pc:sldChg>
      <pc:sldChg chg="modSp mod">
        <pc:chgData name="図師 尚文(ZUSHI Naofumi)" userId="977cf3cf-92ce-4201-a48f-a0fb8aa041a8" providerId="ADAL" clId="{7176DD90-BF7E-47A7-BF6D-95AAF85254E7}" dt="2025-11-14T06:16:29.578" v="326" actId="1076"/>
        <pc:sldMkLst>
          <pc:docMk/>
          <pc:sldMk cId="1792189763" sldId="4638"/>
        </pc:sldMkLst>
        <pc:spChg chg="mod">
          <ac:chgData name="図師 尚文(ZUSHI Naofumi)" userId="977cf3cf-92ce-4201-a48f-a0fb8aa041a8" providerId="ADAL" clId="{7176DD90-BF7E-47A7-BF6D-95AAF85254E7}" dt="2025-11-14T01:59:18.626" v="144"/>
          <ac:spMkLst>
            <pc:docMk/>
            <pc:sldMk cId="1792189763" sldId="4638"/>
            <ac:spMk id="4" creationId="{B16C3BCD-58B7-AAEA-7A59-9EB1E06DD309}"/>
          </ac:spMkLst>
        </pc:spChg>
        <pc:spChg chg="mod">
          <ac:chgData name="図師 尚文(ZUSHI Naofumi)" userId="977cf3cf-92ce-4201-a48f-a0fb8aa041a8" providerId="ADAL" clId="{7176DD90-BF7E-47A7-BF6D-95AAF85254E7}" dt="2025-11-14T06:16:29.578" v="326" actId="1076"/>
          <ac:spMkLst>
            <pc:docMk/>
            <pc:sldMk cId="1792189763" sldId="4638"/>
            <ac:spMk id="9" creationId="{B533D3C0-F0BB-C342-BD5D-95656DFC3A91}"/>
          </ac:spMkLst>
        </pc:spChg>
        <pc:picChg chg="mod">
          <ac:chgData name="図師 尚文(ZUSHI Naofumi)" userId="977cf3cf-92ce-4201-a48f-a0fb8aa041a8" providerId="ADAL" clId="{7176DD90-BF7E-47A7-BF6D-95AAF85254E7}" dt="2025-11-14T06:13:25.926" v="306" actId="14100"/>
          <ac:picMkLst>
            <pc:docMk/>
            <pc:sldMk cId="1792189763" sldId="4638"/>
            <ac:picMk id="3" creationId="{97CFDB63-7C44-7669-194F-E92BC79317D1}"/>
          </ac:picMkLst>
        </pc:picChg>
      </pc:sldChg>
      <pc:sldChg chg="modSp mod">
        <pc:chgData name="図師 尚文(ZUSHI Naofumi)" userId="977cf3cf-92ce-4201-a48f-a0fb8aa041a8" providerId="ADAL" clId="{7176DD90-BF7E-47A7-BF6D-95AAF85254E7}" dt="2025-11-14T06:14:34.681" v="311" actId="207"/>
        <pc:sldMkLst>
          <pc:docMk/>
          <pc:sldMk cId="1836725052" sldId="4639"/>
        </pc:sldMkLst>
        <pc:spChg chg="mod">
          <ac:chgData name="図師 尚文(ZUSHI Naofumi)" userId="977cf3cf-92ce-4201-a48f-a0fb8aa041a8" providerId="ADAL" clId="{7176DD90-BF7E-47A7-BF6D-95AAF85254E7}" dt="2025-11-14T01:59:18.626" v="144"/>
          <ac:spMkLst>
            <pc:docMk/>
            <pc:sldMk cId="1836725052" sldId="4639"/>
            <ac:spMk id="4" creationId="{B16C3BCD-58B7-AAEA-7A59-9EB1E06DD309}"/>
          </ac:spMkLst>
        </pc:spChg>
        <pc:spChg chg="mod">
          <ac:chgData name="図師 尚文(ZUSHI Naofumi)" userId="977cf3cf-92ce-4201-a48f-a0fb8aa041a8" providerId="ADAL" clId="{7176DD90-BF7E-47A7-BF6D-95AAF85254E7}" dt="2025-11-14T06:14:34.681" v="311" actId="207"/>
          <ac:spMkLst>
            <pc:docMk/>
            <pc:sldMk cId="1836725052" sldId="4639"/>
            <ac:spMk id="9" creationId="{B533D3C0-F0BB-C342-BD5D-95656DFC3A91}"/>
          </ac:spMkLst>
        </pc:spChg>
        <pc:picChg chg="mod">
          <ac:chgData name="図師 尚文(ZUSHI Naofumi)" userId="977cf3cf-92ce-4201-a48f-a0fb8aa041a8" providerId="ADAL" clId="{7176DD90-BF7E-47A7-BF6D-95AAF85254E7}" dt="2025-11-14T06:14:24.079" v="309" actId="14100"/>
          <ac:picMkLst>
            <pc:docMk/>
            <pc:sldMk cId="1836725052" sldId="4639"/>
            <ac:picMk id="2" creationId="{47D8F049-63E7-298E-2FB7-EA5D2082CA8B}"/>
          </ac:picMkLst>
        </pc:picChg>
      </pc:sldChg>
      <pc:sldChg chg="addSp delSp modSp mod modNotesTx">
        <pc:chgData name="図師 尚文(ZUSHI Naofumi)" userId="977cf3cf-92ce-4201-a48f-a0fb8aa041a8" providerId="ADAL" clId="{7176DD90-BF7E-47A7-BF6D-95AAF85254E7}" dt="2025-11-14T06:34:43.563" v="652" actId="1076"/>
        <pc:sldMkLst>
          <pc:docMk/>
          <pc:sldMk cId="3030331047" sldId="4657"/>
        </pc:sldMkLst>
        <pc:spChg chg="mod">
          <ac:chgData name="図師 尚文(ZUSHI Naofumi)" userId="977cf3cf-92ce-4201-a48f-a0fb8aa041a8" providerId="ADAL" clId="{7176DD90-BF7E-47A7-BF6D-95AAF85254E7}" dt="2025-11-14T01:59:18.626" v="144"/>
          <ac:spMkLst>
            <pc:docMk/>
            <pc:sldMk cId="3030331047" sldId="4657"/>
            <ac:spMk id="4" creationId="{B16C3BCD-58B7-AAEA-7A59-9EB1E06DD309}"/>
          </ac:spMkLst>
        </pc:spChg>
        <pc:spChg chg="mod">
          <ac:chgData name="図師 尚文(ZUSHI Naofumi)" userId="977cf3cf-92ce-4201-a48f-a0fb8aa041a8" providerId="ADAL" clId="{7176DD90-BF7E-47A7-BF6D-95AAF85254E7}" dt="2025-11-14T06:34:43.563" v="652" actId="1076"/>
          <ac:spMkLst>
            <pc:docMk/>
            <pc:sldMk cId="3030331047" sldId="4657"/>
            <ac:spMk id="6" creationId="{A3DDFB4E-A383-3A0D-CD83-355091149C91}"/>
          </ac:spMkLst>
        </pc:spChg>
      </pc:sldChg>
      <pc:sldChg chg="delSp modSp mod">
        <pc:chgData name="図師 尚文(ZUSHI Naofumi)" userId="977cf3cf-92ce-4201-a48f-a0fb8aa041a8" providerId="ADAL" clId="{7176DD90-BF7E-47A7-BF6D-95AAF85254E7}" dt="2025-11-14T08:12:33.512" v="973" actId="207"/>
        <pc:sldMkLst>
          <pc:docMk/>
          <pc:sldMk cId="2145338283" sldId="4664"/>
        </pc:sldMkLst>
        <pc:spChg chg="mod">
          <ac:chgData name="図師 尚文(ZUSHI Naofumi)" userId="977cf3cf-92ce-4201-a48f-a0fb8aa041a8" providerId="ADAL" clId="{7176DD90-BF7E-47A7-BF6D-95AAF85254E7}" dt="2025-11-14T07:42:31.885" v="781" actId="20577"/>
          <ac:spMkLst>
            <pc:docMk/>
            <pc:sldMk cId="2145338283" sldId="4664"/>
            <ac:spMk id="2" creationId="{AD32D8AB-583B-4F13-1F74-9D3E3992C2B9}"/>
          </ac:spMkLst>
        </pc:spChg>
        <pc:spChg chg="mod">
          <ac:chgData name="図師 尚文(ZUSHI Naofumi)" userId="977cf3cf-92ce-4201-a48f-a0fb8aa041a8" providerId="ADAL" clId="{7176DD90-BF7E-47A7-BF6D-95AAF85254E7}" dt="2025-11-14T06:20:08.407" v="412" actId="1076"/>
          <ac:spMkLst>
            <pc:docMk/>
            <pc:sldMk cId="2145338283" sldId="4664"/>
            <ac:spMk id="3" creationId="{6A66447B-B245-E47E-F6C1-51B3A32054BA}"/>
          </ac:spMkLst>
        </pc:spChg>
        <pc:spChg chg="mod">
          <ac:chgData name="図師 尚文(ZUSHI Naofumi)" userId="977cf3cf-92ce-4201-a48f-a0fb8aa041a8" providerId="ADAL" clId="{7176DD90-BF7E-47A7-BF6D-95AAF85254E7}" dt="2025-11-14T01:59:18.626" v="144"/>
          <ac:spMkLst>
            <pc:docMk/>
            <pc:sldMk cId="2145338283" sldId="4664"/>
            <ac:spMk id="4" creationId="{7C53E64D-57B8-1581-91EC-D087CE58D401}"/>
          </ac:spMkLst>
        </pc:spChg>
        <pc:spChg chg="mod">
          <ac:chgData name="図師 尚文(ZUSHI Naofumi)" userId="977cf3cf-92ce-4201-a48f-a0fb8aa041a8" providerId="ADAL" clId="{7176DD90-BF7E-47A7-BF6D-95AAF85254E7}" dt="2025-11-14T06:20:23.868" v="416" actId="1076"/>
          <ac:spMkLst>
            <pc:docMk/>
            <pc:sldMk cId="2145338283" sldId="4664"/>
            <ac:spMk id="5" creationId="{940D690E-1B89-75E2-0D41-4BC62C03B253}"/>
          </ac:spMkLst>
        </pc:spChg>
        <pc:spChg chg="mod">
          <ac:chgData name="図師 尚文(ZUSHI Naofumi)" userId="977cf3cf-92ce-4201-a48f-a0fb8aa041a8" providerId="ADAL" clId="{7176DD90-BF7E-47A7-BF6D-95AAF85254E7}" dt="2025-11-14T08:12:33.512" v="973" actId="207"/>
          <ac:spMkLst>
            <pc:docMk/>
            <pc:sldMk cId="2145338283" sldId="4664"/>
            <ac:spMk id="9" creationId="{7414FAF9-C485-B189-84A4-8307FAB714D1}"/>
          </ac:spMkLst>
        </pc:spChg>
      </pc:sldChg>
      <pc:sldChg chg="addSp delSp modSp mod">
        <pc:chgData name="図師 尚文(ZUSHI Naofumi)" userId="977cf3cf-92ce-4201-a48f-a0fb8aa041a8" providerId="ADAL" clId="{7176DD90-BF7E-47A7-BF6D-95AAF85254E7}" dt="2025-11-14T08:13:02.855" v="980" actId="207"/>
        <pc:sldMkLst>
          <pc:docMk/>
          <pc:sldMk cId="2268511755" sldId="4665"/>
        </pc:sldMkLst>
        <pc:spChg chg="mod">
          <ac:chgData name="図師 尚文(ZUSHI Naofumi)" userId="977cf3cf-92ce-4201-a48f-a0fb8aa041a8" providerId="ADAL" clId="{7176DD90-BF7E-47A7-BF6D-95AAF85254E7}" dt="2025-11-14T08:13:02.855" v="980" actId="207"/>
          <ac:spMkLst>
            <pc:docMk/>
            <pc:sldMk cId="2268511755" sldId="4665"/>
            <ac:spMk id="3" creationId="{CC702960-7CEA-9D49-35D8-45424BAB07B7}"/>
          </ac:spMkLst>
        </pc:spChg>
        <pc:spChg chg="mod">
          <ac:chgData name="図師 尚文(ZUSHI Naofumi)" userId="977cf3cf-92ce-4201-a48f-a0fb8aa041a8" providerId="ADAL" clId="{7176DD90-BF7E-47A7-BF6D-95AAF85254E7}" dt="2025-11-14T01:59:18.626" v="144"/>
          <ac:spMkLst>
            <pc:docMk/>
            <pc:sldMk cId="2268511755" sldId="4665"/>
            <ac:spMk id="4" creationId="{F01BB762-3D31-2A34-06F6-B1F408D18831}"/>
          </ac:spMkLst>
        </pc:spChg>
        <pc:spChg chg="mod">
          <ac:chgData name="図師 尚文(ZUSHI Naofumi)" userId="977cf3cf-92ce-4201-a48f-a0fb8aa041a8" providerId="ADAL" clId="{7176DD90-BF7E-47A7-BF6D-95AAF85254E7}" dt="2025-11-14T06:26:28.225" v="541" actId="1076"/>
          <ac:spMkLst>
            <pc:docMk/>
            <pc:sldMk cId="2268511755" sldId="4665"/>
            <ac:spMk id="6" creationId="{13470BDA-3687-632D-8823-45DFEA2307BB}"/>
          </ac:spMkLst>
        </pc:spChg>
        <pc:spChg chg="mod">
          <ac:chgData name="図師 尚文(ZUSHI Naofumi)" userId="977cf3cf-92ce-4201-a48f-a0fb8aa041a8" providerId="ADAL" clId="{7176DD90-BF7E-47A7-BF6D-95AAF85254E7}" dt="2025-11-14T07:44:11.353" v="802" actId="20577"/>
          <ac:spMkLst>
            <pc:docMk/>
            <pc:sldMk cId="2268511755" sldId="4665"/>
            <ac:spMk id="9" creationId="{17C69AFB-7982-F696-F532-10A862200C02}"/>
          </ac:spMkLst>
        </pc:spChg>
      </pc:sldChg>
      <pc:sldChg chg="delSp modSp mod">
        <pc:chgData name="図師 尚文(ZUSHI Naofumi)" userId="977cf3cf-92ce-4201-a48f-a0fb8aa041a8" providerId="ADAL" clId="{7176DD90-BF7E-47A7-BF6D-95AAF85254E7}" dt="2025-11-14T08:12:41.058" v="974" actId="207"/>
        <pc:sldMkLst>
          <pc:docMk/>
          <pc:sldMk cId="809779287" sldId="4666"/>
        </pc:sldMkLst>
        <pc:spChg chg="mod">
          <ac:chgData name="図師 尚文(ZUSHI Naofumi)" userId="977cf3cf-92ce-4201-a48f-a0fb8aa041a8" providerId="ADAL" clId="{7176DD90-BF7E-47A7-BF6D-95AAF85254E7}" dt="2025-11-14T07:39:15.130" v="760" actId="207"/>
          <ac:spMkLst>
            <pc:docMk/>
            <pc:sldMk cId="809779287" sldId="4666"/>
            <ac:spMk id="2" creationId="{F2A2F8F1-FDAD-726D-DCB5-8D59179577F5}"/>
          </ac:spMkLst>
        </pc:spChg>
        <pc:spChg chg="mod">
          <ac:chgData name="図師 尚文(ZUSHI Naofumi)" userId="977cf3cf-92ce-4201-a48f-a0fb8aa041a8" providerId="ADAL" clId="{7176DD90-BF7E-47A7-BF6D-95AAF85254E7}" dt="2025-11-14T01:59:18.626" v="144"/>
          <ac:spMkLst>
            <pc:docMk/>
            <pc:sldMk cId="809779287" sldId="4666"/>
            <ac:spMk id="4" creationId="{2372A829-8B34-CC45-1518-058755D083A4}"/>
          </ac:spMkLst>
        </pc:spChg>
        <pc:spChg chg="mod">
          <ac:chgData name="図師 尚文(ZUSHI Naofumi)" userId="977cf3cf-92ce-4201-a48f-a0fb8aa041a8" providerId="ADAL" clId="{7176DD90-BF7E-47A7-BF6D-95AAF85254E7}" dt="2025-11-14T08:12:41.058" v="974" actId="207"/>
          <ac:spMkLst>
            <pc:docMk/>
            <pc:sldMk cId="809779287" sldId="4666"/>
            <ac:spMk id="9" creationId="{993680C8-7EA2-B24E-E881-90D63F7662FD}"/>
          </ac:spMkLst>
        </pc:spChg>
      </pc:sldChg>
      <pc:sldChg chg="addSp delSp modSp mod">
        <pc:chgData name="図師 尚文(ZUSHI Naofumi)" userId="977cf3cf-92ce-4201-a48f-a0fb8aa041a8" providerId="ADAL" clId="{7176DD90-BF7E-47A7-BF6D-95AAF85254E7}" dt="2025-11-14T06:24:30.709" v="483" actId="1076"/>
        <pc:sldMkLst>
          <pc:docMk/>
          <pc:sldMk cId="402304569" sldId="4667"/>
        </pc:sldMkLst>
        <pc:spChg chg="mod">
          <ac:chgData name="図師 尚文(ZUSHI Naofumi)" userId="977cf3cf-92ce-4201-a48f-a0fb8aa041a8" providerId="ADAL" clId="{7176DD90-BF7E-47A7-BF6D-95AAF85254E7}" dt="2025-11-14T06:24:30.709" v="483" actId="1076"/>
          <ac:spMkLst>
            <pc:docMk/>
            <pc:sldMk cId="402304569" sldId="4667"/>
            <ac:spMk id="2" creationId="{98CC626B-9AB7-B042-8A62-E0A2B671E542}"/>
          </ac:spMkLst>
        </pc:spChg>
        <pc:spChg chg="add mod">
          <ac:chgData name="図師 尚文(ZUSHI Naofumi)" userId="977cf3cf-92ce-4201-a48f-a0fb8aa041a8" providerId="ADAL" clId="{7176DD90-BF7E-47A7-BF6D-95AAF85254E7}" dt="2025-11-14T06:24:21.333" v="481"/>
          <ac:spMkLst>
            <pc:docMk/>
            <pc:sldMk cId="402304569" sldId="4667"/>
            <ac:spMk id="3" creationId="{3348E092-86F2-2DF4-4F38-88CCE634B334}"/>
          </ac:spMkLst>
        </pc:spChg>
        <pc:spChg chg="mod">
          <ac:chgData name="図師 尚文(ZUSHI Naofumi)" userId="977cf3cf-92ce-4201-a48f-a0fb8aa041a8" providerId="ADAL" clId="{7176DD90-BF7E-47A7-BF6D-95AAF85254E7}" dt="2025-11-14T01:59:18.626" v="144"/>
          <ac:spMkLst>
            <pc:docMk/>
            <pc:sldMk cId="402304569" sldId="4667"/>
            <ac:spMk id="4" creationId="{3D108A83-7FD6-BD48-1C42-AA710B4ED49E}"/>
          </ac:spMkLst>
        </pc:spChg>
      </pc:sldChg>
      <pc:sldChg chg="delSp modSp mod">
        <pc:chgData name="図師 尚文(ZUSHI Naofumi)" userId="977cf3cf-92ce-4201-a48f-a0fb8aa041a8" providerId="ADAL" clId="{7176DD90-BF7E-47A7-BF6D-95AAF85254E7}" dt="2025-11-14T07:45:16.424" v="831" actId="20577"/>
        <pc:sldMkLst>
          <pc:docMk/>
          <pc:sldMk cId="4145406075" sldId="4668"/>
        </pc:sldMkLst>
        <pc:spChg chg="mod">
          <ac:chgData name="図師 尚文(ZUSHI Naofumi)" userId="977cf3cf-92ce-4201-a48f-a0fb8aa041a8" providerId="ADAL" clId="{7176DD90-BF7E-47A7-BF6D-95AAF85254E7}" dt="2025-11-14T07:45:16.424" v="831" actId="20577"/>
          <ac:spMkLst>
            <pc:docMk/>
            <pc:sldMk cId="4145406075" sldId="4668"/>
            <ac:spMk id="2" creationId="{AECEF26B-A624-73F8-CF60-28017D01FFE2}"/>
          </ac:spMkLst>
        </pc:spChg>
        <pc:spChg chg="mod">
          <ac:chgData name="図師 尚文(ZUSHI Naofumi)" userId="977cf3cf-92ce-4201-a48f-a0fb8aa041a8" providerId="ADAL" clId="{7176DD90-BF7E-47A7-BF6D-95AAF85254E7}" dt="2025-11-14T01:59:18.626" v="144"/>
          <ac:spMkLst>
            <pc:docMk/>
            <pc:sldMk cId="4145406075" sldId="4668"/>
            <ac:spMk id="4" creationId="{5C15AAB4-CD34-5B35-71FA-403985AD4943}"/>
          </ac:spMkLst>
        </pc:spChg>
        <pc:spChg chg="mod">
          <ac:chgData name="図師 尚文(ZUSHI Naofumi)" userId="977cf3cf-92ce-4201-a48f-a0fb8aa041a8" providerId="ADAL" clId="{7176DD90-BF7E-47A7-BF6D-95AAF85254E7}" dt="2025-11-14T06:30:26.900" v="594" actId="14100"/>
          <ac:spMkLst>
            <pc:docMk/>
            <pc:sldMk cId="4145406075" sldId="4668"/>
            <ac:spMk id="5" creationId="{251432C7-02CC-B580-86EB-236216CE76AD}"/>
          </ac:spMkLst>
        </pc:spChg>
        <pc:spChg chg="mod">
          <ac:chgData name="図師 尚文(ZUSHI Naofumi)" userId="977cf3cf-92ce-4201-a48f-a0fb8aa041a8" providerId="ADAL" clId="{7176DD90-BF7E-47A7-BF6D-95AAF85254E7}" dt="2025-11-14T06:32:47.556" v="642" actId="1076"/>
          <ac:spMkLst>
            <pc:docMk/>
            <pc:sldMk cId="4145406075" sldId="4668"/>
            <ac:spMk id="6" creationId="{D3B4CA11-F074-5F73-A5C3-D2EDE577525A}"/>
          </ac:spMkLst>
        </pc:spChg>
        <pc:spChg chg="mod">
          <ac:chgData name="図師 尚文(ZUSHI Naofumi)" userId="977cf3cf-92ce-4201-a48f-a0fb8aa041a8" providerId="ADAL" clId="{7176DD90-BF7E-47A7-BF6D-95AAF85254E7}" dt="2025-11-14T07:45:00.808" v="818" actId="20577"/>
          <ac:spMkLst>
            <pc:docMk/>
            <pc:sldMk cId="4145406075" sldId="4668"/>
            <ac:spMk id="9" creationId="{64446027-4324-222A-28E2-658ACA0B86CC}"/>
          </ac:spMkLst>
        </pc:spChg>
      </pc:sldChg>
      <pc:sldChg chg="modSp mod">
        <pc:chgData name="図師 尚文(ZUSHI Naofumi)" userId="977cf3cf-92ce-4201-a48f-a0fb8aa041a8" providerId="ADAL" clId="{7176DD90-BF7E-47A7-BF6D-95AAF85254E7}" dt="2025-11-14T07:33:58.402" v="696" actId="20577"/>
        <pc:sldMkLst>
          <pc:docMk/>
          <pc:sldMk cId="205975488" sldId="4669"/>
        </pc:sldMkLst>
        <pc:spChg chg="mod">
          <ac:chgData name="図師 尚文(ZUSHI Naofumi)" userId="977cf3cf-92ce-4201-a48f-a0fb8aa041a8" providerId="ADAL" clId="{7176DD90-BF7E-47A7-BF6D-95AAF85254E7}" dt="2025-11-14T06:17:45.796" v="351" actId="1036"/>
          <ac:spMkLst>
            <pc:docMk/>
            <pc:sldMk cId="205975488" sldId="4669"/>
            <ac:spMk id="2" creationId="{DEFF494D-F9B1-526A-8905-F1836364BE01}"/>
          </ac:spMkLst>
        </pc:spChg>
        <pc:spChg chg="mod">
          <ac:chgData name="図師 尚文(ZUSHI Naofumi)" userId="977cf3cf-92ce-4201-a48f-a0fb8aa041a8" providerId="ADAL" clId="{7176DD90-BF7E-47A7-BF6D-95AAF85254E7}" dt="2025-11-14T06:17:45.796" v="351" actId="1036"/>
          <ac:spMkLst>
            <pc:docMk/>
            <pc:sldMk cId="205975488" sldId="4669"/>
            <ac:spMk id="3" creationId="{C62052D8-3957-166D-CDC7-0C0E2DD6A1A6}"/>
          </ac:spMkLst>
        </pc:spChg>
        <pc:spChg chg="mod">
          <ac:chgData name="図師 尚文(ZUSHI Naofumi)" userId="977cf3cf-92ce-4201-a48f-a0fb8aa041a8" providerId="ADAL" clId="{7176DD90-BF7E-47A7-BF6D-95AAF85254E7}" dt="2025-11-14T01:59:18.626" v="144"/>
          <ac:spMkLst>
            <pc:docMk/>
            <pc:sldMk cId="205975488" sldId="4669"/>
            <ac:spMk id="4" creationId="{BC8A27E5-95C4-0F5E-4CF8-7A4E46BA6A73}"/>
          </ac:spMkLst>
        </pc:spChg>
        <pc:spChg chg="mod">
          <ac:chgData name="図師 尚文(ZUSHI Naofumi)" userId="977cf3cf-92ce-4201-a48f-a0fb8aa041a8" providerId="ADAL" clId="{7176DD90-BF7E-47A7-BF6D-95AAF85254E7}" dt="2025-11-14T06:17:29.212" v="342" actId="1076"/>
          <ac:spMkLst>
            <pc:docMk/>
            <pc:sldMk cId="205975488" sldId="4669"/>
            <ac:spMk id="7" creationId="{C5DAB8D7-96DB-D22F-5F55-1682F6D696C9}"/>
          </ac:spMkLst>
        </pc:spChg>
        <pc:spChg chg="mod">
          <ac:chgData name="図師 尚文(ZUSHI Naofumi)" userId="977cf3cf-92ce-4201-a48f-a0fb8aa041a8" providerId="ADAL" clId="{7176DD90-BF7E-47A7-BF6D-95AAF85254E7}" dt="2025-11-14T07:33:58.402" v="696" actId="20577"/>
          <ac:spMkLst>
            <pc:docMk/>
            <pc:sldMk cId="205975488" sldId="4669"/>
            <ac:spMk id="8" creationId="{428B9C69-4DF4-E8EC-CA69-5D3585BFBF59}"/>
          </ac:spMkLst>
        </pc:spChg>
        <pc:picChg chg="mod">
          <ac:chgData name="図師 尚文(ZUSHI Naofumi)" userId="977cf3cf-92ce-4201-a48f-a0fb8aa041a8" providerId="ADAL" clId="{7176DD90-BF7E-47A7-BF6D-95AAF85254E7}" dt="2025-11-14T06:17:45.796" v="351" actId="1036"/>
          <ac:picMkLst>
            <pc:docMk/>
            <pc:sldMk cId="205975488" sldId="4669"/>
            <ac:picMk id="5" creationId="{41364B9C-FD05-0266-01FA-D63DE8D32129}"/>
          </ac:picMkLst>
        </pc:picChg>
      </pc:sldChg>
      <pc:sldChg chg="modSp">
        <pc:chgData name="図師 尚文(ZUSHI Naofumi)" userId="977cf3cf-92ce-4201-a48f-a0fb8aa041a8" providerId="ADAL" clId="{7176DD90-BF7E-47A7-BF6D-95AAF85254E7}" dt="2025-11-14T01:59:18.626" v="144"/>
        <pc:sldMkLst>
          <pc:docMk/>
          <pc:sldMk cId="4037512853" sldId="4670"/>
        </pc:sldMkLst>
        <pc:spChg chg="mod">
          <ac:chgData name="図師 尚文(ZUSHI Naofumi)" userId="977cf3cf-92ce-4201-a48f-a0fb8aa041a8" providerId="ADAL" clId="{7176DD90-BF7E-47A7-BF6D-95AAF85254E7}" dt="2025-11-14T01:59:18.626" v="144"/>
          <ac:spMkLst>
            <pc:docMk/>
            <pc:sldMk cId="4037512853" sldId="4670"/>
            <ac:spMk id="4" creationId="{BCC5B80D-6D5C-64BE-3C59-50F56305849D}"/>
          </ac:spMkLst>
        </pc:spChg>
      </pc:sldChg>
      <pc:sldChg chg="modSp mod">
        <pc:chgData name="図師 尚文(ZUSHI Naofumi)" userId="977cf3cf-92ce-4201-a48f-a0fb8aa041a8" providerId="ADAL" clId="{7176DD90-BF7E-47A7-BF6D-95AAF85254E7}" dt="2025-11-14T06:34:03.287" v="645" actId="14100"/>
        <pc:sldMkLst>
          <pc:docMk/>
          <pc:sldMk cId="1765518340" sldId="4671"/>
        </pc:sldMkLst>
        <pc:spChg chg="mod">
          <ac:chgData name="図師 尚文(ZUSHI Naofumi)" userId="977cf3cf-92ce-4201-a48f-a0fb8aa041a8" providerId="ADAL" clId="{7176DD90-BF7E-47A7-BF6D-95AAF85254E7}" dt="2025-11-14T01:59:18.626" v="144"/>
          <ac:spMkLst>
            <pc:docMk/>
            <pc:sldMk cId="1765518340" sldId="4671"/>
            <ac:spMk id="4" creationId="{05046AA0-5779-3958-2998-6373DA5F138F}"/>
          </ac:spMkLst>
        </pc:spChg>
        <pc:spChg chg="mod">
          <ac:chgData name="図師 尚文(ZUSHI Naofumi)" userId="977cf3cf-92ce-4201-a48f-a0fb8aa041a8" providerId="ADAL" clId="{7176DD90-BF7E-47A7-BF6D-95AAF85254E7}" dt="2025-11-14T06:33:56.259" v="643" actId="1076"/>
          <ac:spMkLst>
            <pc:docMk/>
            <pc:sldMk cId="1765518340" sldId="4671"/>
            <ac:spMk id="9" creationId="{2C60E739-F5F8-5C7D-8475-E8E9E6A80CFF}"/>
          </ac:spMkLst>
        </pc:spChg>
        <pc:picChg chg="mod">
          <ac:chgData name="図師 尚文(ZUSHI Naofumi)" userId="977cf3cf-92ce-4201-a48f-a0fb8aa041a8" providerId="ADAL" clId="{7176DD90-BF7E-47A7-BF6D-95AAF85254E7}" dt="2025-11-14T06:34:03.287" v="645" actId="14100"/>
          <ac:picMkLst>
            <pc:docMk/>
            <pc:sldMk cId="1765518340" sldId="4671"/>
            <ac:picMk id="2" creationId="{751C98A7-4DDB-CBBA-E18C-CCE7C7D2C2C9}"/>
          </ac:picMkLst>
        </pc:picChg>
      </pc:sldChg>
      <pc:sldChg chg="modSp mod">
        <pc:chgData name="図師 尚文(ZUSHI Naofumi)" userId="977cf3cf-92ce-4201-a48f-a0fb8aa041a8" providerId="ADAL" clId="{7176DD90-BF7E-47A7-BF6D-95AAF85254E7}" dt="2025-11-14T07:46:03.571" v="834" actId="1076"/>
        <pc:sldMkLst>
          <pc:docMk/>
          <pc:sldMk cId="698439450" sldId="4672"/>
        </pc:sldMkLst>
        <pc:spChg chg="mod">
          <ac:chgData name="図師 尚文(ZUSHI Naofumi)" userId="977cf3cf-92ce-4201-a48f-a0fb8aa041a8" providerId="ADAL" clId="{7176DD90-BF7E-47A7-BF6D-95AAF85254E7}" dt="2025-11-14T01:59:18.626" v="144"/>
          <ac:spMkLst>
            <pc:docMk/>
            <pc:sldMk cId="698439450" sldId="4672"/>
            <ac:spMk id="4" creationId="{F12DD480-09E3-6B6D-8B5E-DD561EB744E6}"/>
          </ac:spMkLst>
        </pc:spChg>
        <pc:spChg chg="mod">
          <ac:chgData name="図師 尚文(ZUSHI Naofumi)" userId="977cf3cf-92ce-4201-a48f-a0fb8aa041a8" providerId="ADAL" clId="{7176DD90-BF7E-47A7-BF6D-95AAF85254E7}" dt="2025-11-14T07:46:03.571" v="834" actId="1076"/>
          <ac:spMkLst>
            <pc:docMk/>
            <pc:sldMk cId="698439450" sldId="4672"/>
            <ac:spMk id="9" creationId="{5EC67EE8-EC38-E1FD-5B08-70A0257EFA66}"/>
          </ac:spMkLst>
        </pc:spChg>
      </pc:sldChg>
      <pc:sldChg chg="modSp mod">
        <pc:chgData name="図師 尚文(ZUSHI Naofumi)" userId="977cf3cf-92ce-4201-a48f-a0fb8aa041a8" providerId="ADAL" clId="{7176DD90-BF7E-47A7-BF6D-95AAF85254E7}" dt="2025-11-14T07:46:10.384" v="835" actId="1076"/>
        <pc:sldMkLst>
          <pc:docMk/>
          <pc:sldMk cId="172874705" sldId="4673"/>
        </pc:sldMkLst>
        <pc:spChg chg="mod">
          <ac:chgData name="図師 尚文(ZUSHI Naofumi)" userId="977cf3cf-92ce-4201-a48f-a0fb8aa041a8" providerId="ADAL" clId="{7176DD90-BF7E-47A7-BF6D-95AAF85254E7}" dt="2025-11-14T01:59:18.626" v="144"/>
          <ac:spMkLst>
            <pc:docMk/>
            <pc:sldMk cId="172874705" sldId="4673"/>
            <ac:spMk id="4" creationId="{05BFAE25-F7A8-CC9D-7926-40547D70C88F}"/>
          </ac:spMkLst>
        </pc:spChg>
        <pc:spChg chg="mod">
          <ac:chgData name="図師 尚文(ZUSHI Naofumi)" userId="977cf3cf-92ce-4201-a48f-a0fb8aa041a8" providerId="ADAL" clId="{7176DD90-BF7E-47A7-BF6D-95AAF85254E7}" dt="2025-11-14T07:46:10.384" v="835" actId="1076"/>
          <ac:spMkLst>
            <pc:docMk/>
            <pc:sldMk cId="172874705" sldId="4673"/>
            <ac:spMk id="9" creationId="{C4C07CF9-F6ED-18A7-9447-1FCA6967F455}"/>
          </ac:spMkLst>
        </pc:spChg>
      </pc:sldChg>
      <pc:sldChg chg="modSp mod">
        <pc:chgData name="図師 尚文(ZUSHI Naofumi)" userId="977cf3cf-92ce-4201-a48f-a0fb8aa041a8" providerId="ADAL" clId="{7176DD90-BF7E-47A7-BF6D-95AAF85254E7}" dt="2025-11-14T07:47:06.121" v="874" actId="1037"/>
        <pc:sldMkLst>
          <pc:docMk/>
          <pc:sldMk cId="303393905" sldId="4674"/>
        </pc:sldMkLst>
        <pc:spChg chg="mod">
          <ac:chgData name="図師 尚文(ZUSHI Naofumi)" userId="977cf3cf-92ce-4201-a48f-a0fb8aa041a8" providerId="ADAL" clId="{7176DD90-BF7E-47A7-BF6D-95AAF85254E7}" dt="2025-11-14T01:59:18.626" v="144"/>
          <ac:spMkLst>
            <pc:docMk/>
            <pc:sldMk cId="303393905" sldId="4674"/>
            <ac:spMk id="4" creationId="{D462A323-3546-3FF1-6A64-31E375407EEE}"/>
          </ac:spMkLst>
        </pc:spChg>
        <pc:spChg chg="mod">
          <ac:chgData name="図師 尚文(ZUSHI Naofumi)" userId="977cf3cf-92ce-4201-a48f-a0fb8aa041a8" providerId="ADAL" clId="{7176DD90-BF7E-47A7-BF6D-95AAF85254E7}" dt="2025-11-14T06:34:20.139" v="647" actId="1076"/>
          <ac:spMkLst>
            <pc:docMk/>
            <pc:sldMk cId="303393905" sldId="4674"/>
            <ac:spMk id="9" creationId="{F57B395A-B378-97A9-0B40-DF5777988EEB}"/>
          </ac:spMkLst>
        </pc:spChg>
        <pc:picChg chg="mod">
          <ac:chgData name="図師 尚文(ZUSHI Naofumi)" userId="977cf3cf-92ce-4201-a48f-a0fb8aa041a8" providerId="ADAL" clId="{7176DD90-BF7E-47A7-BF6D-95AAF85254E7}" dt="2025-11-14T07:47:06.121" v="874" actId="1037"/>
          <ac:picMkLst>
            <pc:docMk/>
            <pc:sldMk cId="303393905" sldId="4674"/>
            <ac:picMk id="3" creationId="{CD6F1266-69E8-9739-D846-970B14B8D327}"/>
          </ac:picMkLst>
        </pc:picChg>
        <pc:picChg chg="mod">
          <ac:chgData name="図師 尚文(ZUSHI Naofumi)" userId="977cf3cf-92ce-4201-a48f-a0fb8aa041a8" providerId="ADAL" clId="{7176DD90-BF7E-47A7-BF6D-95AAF85254E7}" dt="2025-11-14T07:47:06.121" v="874" actId="1037"/>
          <ac:picMkLst>
            <pc:docMk/>
            <pc:sldMk cId="303393905" sldId="4674"/>
            <ac:picMk id="6" creationId="{EC1F8C3A-B620-7E45-8CE3-C701F137AD84}"/>
          </ac:picMkLst>
        </pc:picChg>
      </pc:sldChg>
      <pc:sldChg chg="modSp mod">
        <pc:chgData name="図師 尚文(ZUSHI Naofumi)" userId="977cf3cf-92ce-4201-a48f-a0fb8aa041a8" providerId="ADAL" clId="{7176DD90-BF7E-47A7-BF6D-95AAF85254E7}" dt="2025-11-14T07:46:54.631" v="856" actId="1038"/>
        <pc:sldMkLst>
          <pc:docMk/>
          <pc:sldMk cId="219297253" sldId="4675"/>
        </pc:sldMkLst>
        <pc:spChg chg="mod">
          <ac:chgData name="図師 尚文(ZUSHI Naofumi)" userId="977cf3cf-92ce-4201-a48f-a0fb8aa041a8" providerId="ADAL" clId="{7176DD90-BF7E-47A7-BF6D-95AAF85254E7}" dt="2025-11-14T01:59:18.626" v="144"/>
          <ac:spMkLst>
            <pc:docMk/>
            <pc:sldMk cId="219297253" sldId="4675"/>
            <ac:spMk id="4" creationId="{850FA806-487C-2D68-6D21-26499A84AD15}"/>
          </ac:spMkLst>
        </pc:spChg>
        <pc:spChg chg="mod">
          <ac:chgData name="図師 尚文(ZUSHI Naofumi)" userId="977cf3cf-92ce-4201-a48f-a0fb8aa041a8" providerId="ADAL" clId="{7176DD90-BF7E-47A7-BF6D-95AAF85254E7}" dt="2025-11-14T06:34:27.224" v="648" actId="1076"/>
          <ac:spMkLst>
            <pc:docMk/>
            <pc:sldMk cId="219297253" sldId="4675"/>
            <ac:spMk id="9" creationId="{C73EFEFF-E51F-681E-DB10-1C08A813DB0C}"/>
          </ac:spMkLst>
        </pc:spChg>
        <pc:picChg chg="mod">
          <ac:chgData name="図師 尚文(ZUSHI Naofumi)" userId="977cf3cf-92ce-4201-a48f-a0fb8aa041a8" providerId="ADAL" clId="{7176DD90-BF7E-47A7-BF6D-95AAF85254E7}" dt="2025-11-14T07:46:54.631" v="856" actId="1038"/>
          <ac:picMkLst>
            <pc:docMk/>
            <pc:sldMk cId="219297253" sldId="4675"/>
            <ac:picMk id="5" creationId="{03460CAF-8860-6D67-D345-FEB64DDA9EF0}"/>
          </ac:picMkLst>
        </pc:picChg>
        <pc:picChg chg="mod">
          <ac:chgData name="図師 尚文(ZUSHI Naofumi)" userId="977cf3cf-92ce-4201-a48f-a0fb8aa041a8" providerId="ADAL" clId="{7176DD90-BF7E-47A7-BF6D-95AAF85254E7}" dt="2025-11-14T07:46:54.631" v="856" actId="1038"/>
          <ac:picMkLst>
            <pc:docMk/>
            <pc:sldMk cId="219297253" sldId="4675"/>
            <ac:picMk id="8" creationId="{CA17D771-D8FD-22D2-DBF1-B79A06D33C54}"/>
          </ac:picMkLst>
        </pc:picChg>
      </pc:sldChg>
      <pc:sldChg chg="delSp modSp mod">
        <pc:chgData name="図師 尚文(ZUSHI Naofumi)" userId="977cf3cf-92ce-4201-a48f-a0fb8aa041a8" providerId="ADAL" clId="{7176DD90-BF7E-47A7-BF6D-95AAF85254E7}" dt="2025-11-14T07:37:02.789" v="730" actId="207"/>
        <pc:sldMkLst>
          <pc:docMk/>
          <pc:sldMk cId="3606108336" sldId="4676"/>
        </pc:sldMkLst>
        <pc:spChg chg="mod">
          <ac:chgData name="図師 尚文(ZUSHI Naofumi)" userId="977cf3cf-92ce-4201-a48f-a0fb8aa041a8" providerId="ADAL" clId="{7176DD90-BF7E-47A7-BF6D-95AAF85254E7}" dt="2025-11-14T01:59:18.626" v="144"/>
          <ac:spMkLst>
            <pc:docMk/>
            <pc:sldMk cId="3606108336" sldId="4676"/>
            <ac:spMk id="4" creationId="{20D9EC92-E718-D8B0-0654-3BEF2EADA85C}"/>
          </ac:spMkLst>
        </pc:spChg>
        <pc:spChg chg="mod">
          <ac:chgData name="図師 尚文(ZUSHI Naofumi)" userId="977cf3cf-92ce-4201-a48f-a0fb8aa041a8" providerId="ADAL" clId="{7176DD90-BF7E-47A7-BF6D-95AAF85254E7}" dt="2025-11-14T06:23:33.550" v="475" actId="1076"/>
          <ac:spMkLst>
            <pc:docMk/>
            <pc:sldMk cId="3606108336" sldId="4676"/>
            <ac:spMk id="6" creationId="{C12A04C3-DA94-5D25-6564-D89B25E0D69B}"/>
          </ac:spMkLst>
        </pc:spChg>
        <pc:spChg chg="mod">
          <ac:chgData name="図師 尚文(ZUSHI Naofumi)" userId="977cf3cf-92ce-4201-a48f-a0fb8aa041a8" providerId="ADAL" clId="{7176DD90-BF7E-47A7-BF6D-95AAF85254E7}" dt="2025-11-14T07:37:02.789" v="730" actId="207"/>
          <ac:spMkLst>
            <pc:docMk/>
            <pc:sldMk cId="3606108336" sldId="4676"/>
            <ac:spMk id="10" creationId="{35EC15C8-9395-66CC-B421-86591611B2F3}"/>
          </ac:spMkLst>
        </pc:spChg>
      </pc:sldChg>
      <pc:sldChg chg="modSp modNotesTx">
        <pc:chgData name="図師 尚文(ZUSHI Naofumi)" userId="977cf3cf-92ce-4201-a48f-a0fb8aa041a8" providerId="ADAL" clId="{7176DD90-BF7E-47A7-BF6D-95AAF85254E7}" dt="2025-11-14T01:59:18.626" v="144"/>
        <pc:sldMkLst>
          <pc:docMk/>
          <pc:sldMk cId="661230979" sldId="4678"/>
        </pc:sldMkLst>
        <pc:spChg chg="mod">
          <ac:chgData name="図師 尚文(ZUSHI Naofumi)" userId="977cf3cf-92ce-4201-a48f-a0fb8aa041a8" providerId="ADAL" clId="{7176DD90-BF7E-47A7-BF6D-95AAF85254E7}" dt="2025-11-14T01:59:18.626" v="144"/>
          <ac:spMkLst>
            <pc:docMk/>
            <pc:sldMk cId="661230979" sldId="4678"/>
            <ac:spMk id="4" creationId="{590CDC28-831B-33C7-6FE6-C8CE36B2E72C}"/>
          </ac:spMkLst>
        </pc:spChg>
      </pc:sldChg>
      <pc:sldChg chg="addSp delSp modSp mod">
        <pc:chgData name="図師 尚文(ZUSHI Naofumi)" userId="977cf3cf-92ce-4201-a48f-a0fb8aa041a8" providerId="ADAL" clId="{7176DD90-BF7E-47A7-BF6D-95AAF85254E7}" dt="2025-11-14T07:43:26.111" v="785" actId="1076"/>
        <pc:sldMkLst>
          <pc:docMk/>
          <pc:sldMk cId="1544901252" sldId="4679"/>
        </pc:sldMkLst>
        <pc:spChg chg="add mod">
          <ac:chgData name="図師 尚文(ZUSHI Naofumi)" userId="977cf3cf-92ce-4201-a48f-a0fb8aa041a8" providerId="ADAL" clId="{7176DD90-BF7E-47A7-BF6D-95AAF85254E7}" dt="2025-11-14T06:24:10.683" v="480"/>
          <ac:spMkLst>
            <pc:docMk/>
            <pc:sldMk cId="1544901252" sldId="4679"/>
            <ac:spMk id="2" creationId="{41FA1A33-A0E8-3227-8E2B-4DDB965ECB10}"/>
          </ac:spMkLst>
        </pc:spChg>
        <pc:spChg chg="mod">
          <ac:chgData name="図師 尚文(ZUSHI Naofumi)" userId="977cf3cf-92ce-4201-a48f-a0fb8aa041a8" providerId="ADAL" clId="{7176DD90-BF7E-47A7-BF6D-95AAF85254E7}" dt="2025-11-14T01:59:18.626" v="144"/>
          <ac:spMkLst>
            <pc:docMk/>
            <pc:sldMk cId="1544901252" sldId="4679"/>
            <ac:spMk id="4" creationId="{FDA4BF9C-FDB9-6BD2-F93B-3CCDC38A0DE3}"/>
          </ac:spMkLst>
        </pc:spChg>
        <pc:spChg chg="mod">
          <ac:chgData name="図師 尚文(ZUSHI Naofumi)" userId="977cf3cf-92ce-4201-a48f-a0fb8aa041a8" providerId="ADAL" clId="{7176DD90-BF7E-47A7-BF6D-95AAF85254E7}" dt="2025-11-14T07:43:26.111" v="785" actId="1076"/>
          <ac:spMkLst>
            <pc:docMk/>
            <pc:sldMk cId="1544901252" sldId="4679"/>
            <ac:spMk id="10" creationId="{9493E600-FA36-3D57-6139-B7FD9D00DE8E}"/>
          </ac:spMkLst>
        </pc:spChg>
      </pc:sldChg>
      <pc:sldChg chg="delSp modSp mod">
        <pc:chgData name="図師 尚文(ZUSHI Naofumi)" userId="977cf3cf-92ce-4201-a48f-a0fb8aa041a8" providerId="ADAL" clId="{7176DD90-BF7E-47A7-BF6D-95AAF85254E7}" dt="2025-11-14T08:12:52.029" v="977" actId="207"/>
        <pc:sldMkLst>
          <pc:docMk/>
          <pc:sldMk cId="4231732079" sldId="4681"/>
        </pc:sldMkLst>
        <pc:spChg chg="mod">
          <ac:chgData name="図師 尚文(ZUSHI Naofumi)" userId="977cf3cf-92ce-4201-a48f-a0fb8aa041a8" providerId="ADAL" clId="{7176DD90-BF7E-47A7-BF6D-95AAF85254E7}" dt="2025-11-14T08:12:52.029" v="977" actId="207"/>
          <ac:spMkLst>
            <pc:docMk/>
            <pc:sldMk cId="4231732079" sldId="4681"/>
            <ac:spMk id="3" creationId="{B4BF31A0-D017-BCB0-0844-588D3E996059}"/>
          </ac:spMkLst>
        </pc:spChg>
        <pc:spChg chg="mod">
          <ac:chgData name="図師 尚文(ZUSHI Naofumi)" userId="977cf3cf-92ce-4201-a48f-a0fb8aa041a8" providerId="ADAL" clId="{7176DD90-BF7E-47A7-BF6D-95AAF85254E7}" dt="2025-11-14T01:59:18.626" v="144"/>
          <ac:spMkLst>
            <pc:docMk/>
            <pc:sldMk cId="4231732079" sldId="4681"/>
            <ac:spMk id="4" creationId="{EDD8E532-C5B5-3C19-875E-B93DA2864AB0}"/>
          </ac:spMkLst>
        </pc:spChg>
        <pc:spChg chg="mod">
          <ac:chgData name="図師 尚文(ZUSHI Naofumi)" userId="977cf3cf-92ce-4201-a48f-a0fb8aa041a8" providerId="ADAL" clId="{7176DD90-BF7E-47A7-BF6D-95AAF85254E7}" dt="2025-11-14T07:43:42.324" v="786" actId="1076"/>
          <ac:spMkLst>
            <pc:docMk/>
            <pc:sldMk cId="4231732079" sldId="4681"/>
            <ac:spMk id="6" creationId="{27EA7277-E509-327B-F5D8-65EC4B46532D}"/>
          </ac:spMkLst>
        </pc:spChg>
        <pc:spChg chg="mod">
          <ac:chgData name="図師 尚文(ZUSHI Naofumi)" userId="977cf3cf-92ce-4201-a48f-a0fb8aa041a8" providerId="ADAL" clId="{7176DD90-BF7E-47A7-BF6D-95AAF85254E7}" dt="2025-11-14T07:40:32.153" v="766" actId="207"/>
          <ac:spMkLst>
            <pc:docMk/>
            <pc:sldMk cId="4231732079" sldId="4681"/>
            <ac:spMk id="9" creationId="{F529203D-0399-7604-88CA-8892781D459E}"/>
          </ac:spMkLst>
        </pc:spChg>
      </pc:sldChg>
      <pc:sldChg chg="addSp delSp modSp mod">
        <pc:chgData name="図師 尚文(ZUSHI Naofumi)" userId="977cf3cf-92ce-4201-a48f-a0fb8aa041a8" providerId="ADAL" clId="{7176DD90-BF7E-47A7-BF6D-95AAF85254E7}" dt="2025-11-14T06:29:31.017" v="585" actId="207"/>
        <pc:sldMkLst>
          <pc:docMk/>
          <pc:sldMk cId="2121760969" sldId="4682"/>
        </pc:sldMkLst>
        <pc:spChg chg="mod">
          <ac:chgData name="図師 尚文(ZUSHI Naofumi)" userId="977cf3cf-92ce-4201-a48f-a0fb8aa041a8" providerId="ADAL" clId="{7176DD90-BF7E-47A7-BF6D-95AAF85254E7}" dt="2025-11-14T06:29:31.017" v="585" actId="207"/>
          <ac:spMkLst>
            <pc:docMk/>
            <pc:sldMk cId="2121760969" sldId="4682"/>
            <ac:spMk id="2" creationId="{23ACCC9F-637A-AC0B-A0AB-56B3CF017043}"/>
          </ac:spMkLst>
        </pc:spChg>
        <pc:spChg chg="add mod">
          <ac:chgData name="図師 尚文(ZUSHI Naofumi)" userId="977cf3cf-92ce-4201-a48f-a0fb8aa041a8" providerId="ADAL" clId="{7176DD90-BF7E-47A7-BF6D-95AAF85254E7}" dt="2025-11-14T06:24:43.596" v="485"/>
          <ac:spMkLst>
            <pc:docMk/>
            <pc:sldMk cId="2121760969" sldId="4682"/>
            <ac:spMk id="3" creationId="{0277D9E6-68DC-04CD-FB1F-9AA4BD5621EB}"/>
          </ac:spMkLst>
        </pc:spChg>
        <pc:spChg chg="mod">
          <ac:chgData name="図師 尚文(ZUSHI Naofumi)" userId="977cf3cf-92ce-4201-a48f-a0fb8aa041a8" providerId="ADAL" clId="{7176DD90-BF7E-47A7-BF6D-95AAF85254E7}" dt="2025-11-14T01:59:18.626" v="144"/>
          <ac:spMkLst>
            <pc:docMk/>
            <pc:sldMk cId="2121760969" sldId="4682"/>
            <ac:spMk id="4" creationId="{E4DDD765-EE58-E9C7-0BE7-A884DFDE181A}"/>
          </ac:spMkLst>
        </pc:spChg>
      </pc:sldChg>
      <pc:sldChg chg="modSp mod">
        <pc:chgData name="図師 尚文(ZUSHI Naofumi)" userId="977cf3cf-92ce-4201-a48f-a0fb8aa041a8" providerId="ADAL" clId="{7176DD90-BF7E-47A7-BF6D-95AAF85254E7}" dt="2025-11-14T06:31:28.956" v="626" actId="1076"/>
        <pc:sldMkLst>
          <pc:docMk/>
          <pc:sldMk cId="1887740729" sldId="4683"/>
        </pc:sldMkLst>
        <pc:spChg chg="mod">
          <ac:chgData name="図師 尚文(ZUSHI Naofumi)" userId="977cf3cf-92ce-4201-a48f-a0fb8aa041a8" providerId="ADAL" clId="{7176DD90-BF7E-47A7-BF6D-95AAF85254E7}" dt="2025-11-14T01:59:18.626" v="144"/>
          <ac:spMkLst>
            <pc:docMk/>
            <pc:sldMk cId="1887740729" sldId="4683"/>
            <ac:spMk id="4" creationId="{3D1B8043-B308-ADA2-CE77-8AE67CDECB9F}"/>
          </ac:spMkLst>
        </pc:spChg>
        <pc:spChg chg="mod">
          <ac:chgData name="図師 尚文(ZUSHI Naofumi)" userId="977cf3cf-92ce-4201-a48f-a0fb8aa041a8" providerId="ADAL" clId="{7176DD90-BF7E-47A7-BF6D-95AAF85254E7}" dt="2025-11-14T06:31:28.956" v="626" actId="1076"/>
          <ac:spMkLst>
            <pc:docMk/>
            <pc:sldMk cId="1887740729" sldId="4683"/>
            <ac:spMk id="5" creationId="{9065491E-1D7A-0081-B7BA-B5C77E42ABF1}"/>
          </ac:spMkLst>
        </pc:spChg>
      </pc:sldChg>
      <pc:sldChg chg="addSp delSp modSp mod">
        <pc:chgData name="図師 尚文(ZUSHI Naofumi)" userId="977cf3cf-92ce-4201-a48f-a0fb8aa041a8" providerId="ADAL" clId="{7176DD90-BF7E-47A7-BF6D-95AAF85254E7}" dt="2025-11-14T06:16:13.327" v="323" actId="1076"/>
        <pc:sldMkLst>
          <pc:docMk/>
          <pc:sldMk cId="1653835674" sldId="4684"/>
        </pc:sldMkLst>
        <pc:spChg chg="add mod">
          <ac:chgData name="図師 尚文(ZUSHI Naofumi)" userId="977cf3cf-92ce-4201-a48f-a0fb8aa041a8" providerId="ADAL" clId="{7176DD90-BF7E-47A7-BF6D-95AAF85254E7}" dt="2025-11-14T06:16:13.327" v="323" actId="1076"/>
          <ac:spMkLst>
            <pc:docMk/>
            <pc:sldMk cId="1653835674" sldId="4684"/>
            <ac:spMk id="2" creationId="{B0C31DF1-A6AC-09EF-55A8-DBB67E981CC6}"/>
          </ac:spMkLst>
        </pc:spChg>
        <pc:spChg chg="mod">
          <ac:chgData name="図師 尚文(ZUSHI Naofumi)" userId="977cf3cf-92ce-4201-a48f-a0fb8aa041a8" providerId="ADAL" clId="{7176DD90-BF7E-47A7-BF6D-95AAF85254E7}" dt="2025-11-14T01:59:18.626" v="144"/>
          <ac:spMkLst>
            <pc:docMk/>
            <pc:sldMk cId="1653835674" sldId="4684"/>
            <ac:spMk id="4" creationId="{965421F9-BB65-3EEB-DE0F-D4CFAB14B294}"/>
          </ac:spMkLst>
        </pc:spChg>
        <pc:spChg chg="mod">
          <ac:chgData name="図師 尚文(ZUSHI Naofumi)" userId="977cf3cf-92ce-4201-a48f-a0fb8aa041a8" providerId="ADAL" clId="{7176DD90-BF7E-47A7-BF6D-95AAF85254E7}" dt="2025-11-14T04:26:21.321" v="290" actId="14100"/>
          <ac:spMkLst>
            <pc:docMk/>
            <pc:sldMk cId="1653835674" sldId="4684"/>
            <ac:spMk id="8" creationId="{24AE7C29-B787-7CDB-85E1-FE7CB4A628DE}"/>
          </ac:spMkLst>
        </pc:spChg>
        <pc:picChg chg="mod">
          <ac:chgData name="図師 尚文(ZUSHI Naofumi)" userId="977cf3cf-92ce-4201-a48f-a0fb8aa041a8" providerId="ADAL" clId="{7176DD90-BF7E-47A7-BF6D-95AAF85254E7}" dt="2025-11-14T04:26:13.699" v="288" actId="14100"/>
          <ac:picMkLst>
            <pc:docMk/>
            <pc:sldMk cId="1653835674" sldId="4684"/>
            <ac:picMk id="6" creationId="{4BF74E56-CEC3-F715-C36D-DD23C21D3478}"/>
          </ac:picMkLst>
        </pc:picChg>
      </pc:sldChg>
      <pc:sldChg chg="addSp delSp modSp add mod">
        <pc:chgData name="図師 尚文(ZUSHI Naofumi)" userId="977cf3cf-92ce-4201-a48f-a0fb8aa041a8" providerId="ADAL" clId="{7176DD90-BF7E-47A7-BF6D-95AAF85254E7}" dt="2025-11-14T08:04:49.892" v="966" actId="1076"/>
        <pc:sldMkLst>
          <pc:docMk/>
          <pc:sldMk cId="2239051840" sldId="4685"/>
        </pc:sldMkLst>
        <pc:spChg chg="mod">
          <ac:chgData name="図師 尚文(ZUSHI Naofumi)" userId="977cf3cf-92ce-4201-a48f-a0fb8aa041a8" providerId="ADAL" clId="{7176DD90-BF7E-47A7-BF6D-95AAF85254E7}" dt="2025-11-14T07:55:09.443" v="927" actId="1076"/>
          <ac:spMkLst>
            <pc:docMk/>
            <pc:sldMk cId="2239051840" sldId="4685"/>
            <ac:spMk id="2" creationId="{B7926C38-F753-39EE-C4E2-F86C5D84FCF5}"/>
          </ac:spMkLst>
        </pc:spChg>
        <pc:spChg chg="mod">
          <ac:chgData name="図師 尚文(ZUSHI Naofumi)" userId="977cf3cf-92ce-4201-a48f-a0fb8aa041a8" providerId="ADAL" clId="{7176DD90-BF7E-47A7-BF6D-95AAF85254E7}" dt="2025-11-14T08:01:17.119" v="965" actId="1076"/>
          <ac:spMkLst>
            <pc:docMk/>
            <pc:sldMk cId="2239051840" sldId="4685"/>
            <ac:spMk id="6" creationId="{B9FFEEF6-512E-5178-B3B1-22DD6EDB940E}"/>
          </ac:spMkLst>
        </pc:spChg>
        <pc:picChg chg="add mod modCrop">
          <ac:chgData name="図師 尚文(ZUSHI Naofumi)" userId="977cf3cf-92ce-4201-a48f-a0fb8aa041a8" providerId="ADAL" clId="{7176DD90-BF7E-47A7-BF6D-95AAF85254E7}" dt="2025-11-14T08:04:49.892" v="966" actId="1076"/>
          <ac:picMkLst>
            <pc:docMk/>
            <pc:sldMk cId="2239051840" sldId="4685"/>
            <ac:picMk id="7" creationId="{6C378E43-47F0-32FB-616A-850B2278206B}"/>
          </ac:picMkLst>
        </pc:picChg>
        <pc:cxnChg chg="mod">
          <ac:chgData name="図師 尚文(ZUSHI Naofumi)" userId="977cf3cf-92ce-4201-a48f-a0fb8aa041a8" providerId="ADAL" clId="{7176DD90-BF7E-47A7-BF6D-95AAF85254E7}" dt="2025-11-14T07:55:06.175" v="926" actId="1076"/>
          <ac:cxnSpMkLst>
            <pc:docMk/>
            <pc:sldMk cId="2239051840" sldId="4685"/>
            <ac:cxnSpMk id="3" creationId="{30DEBAE8-4FD6-148A-98EC-C08AE66D7C50}"/>
          </ac:cxnSpMkLst>
        </pc:cxnChg>
      </pc:sldChg>
      <pc:sldChg chg="del">
        <pc:chgData name="図師 尚文(ZUSHI Naofumi)" userId="977cf3cf-92ce-4201-a48f-a0fb8aa041a8" providerId="ADAL" clId="{7176DD90-BF7E-47A7-BF6D-95AAF85254E7}" dt="2025-10-27T07:48:21.959" v="27" actId="2696"/>
        <pc:sldMkLst>
          <pc:docMk/>
          <pc:sldMk cId="3992360736" sldId="4685"/>
        </pc:sldMkLst>
      </pc:sldChg>
      <pc:sldMasterChg chg="modSldLayout">
        <pc:chgData name="図師 尚文(ZUSHI Naofumi)" userId="977cf3cf-92ce-4201-a48f-a0fb8aa041a8" providerId="ADAL" clId="{7176DD90-BF7E-47A7-BF6D-95AAF85254E7}" dt="2025-11-12T09:15:00.753" v="127"/>
        <pc:sldMasterMkLst>
          <pc:docMk/>
          <pc:sldMasterMk cId="2039427624" sldId="2147483837"/>
        </pc:sldMasterMkLst>
        <pc:sldLayoutChg chg="addSp delSp">
          <pc:chgData name="図師 尚文(ZUSHI Naofumi)" userId="977cf3cf-92ce-4201-a48f-a0fb8aa041a8" providerId="ADAL" clId="{7176DD90-BF7E-47A7-BF6D-95AAF85254E7}" dt="2025-11-12T09:15:00.753" v="127"/>
          <pc:sldLayoutMkLst>
            <pc:docMk/>
            <pc:sldMasterMk cId="2039427624" sldId="2147483837"/>
            <pc:sldLayoutMk cId="3223680054" sldId="2147483855"/>
          </pc:sldLayoutMkLst>
        </pc:sldLayoutChg>
      </pc:sldMasterChg>
    </pc:docChg>
  </pc:docChgLst>
  <pc:docChgLst>
    <pc:chgData name="図師 尚文(ZUSHI Naofumi)" userId="977cf3cf-92ce-4201-a48f-a0fb8aa041a8" providerId="ADAL" clId="{0DEC8E2E-E169-46C3-A94E-274B7B445B6F}"/>
    <pc:docChg chg="undo custSel addSld delSld modSld sldOrd">
      <pc:chgData name="図師 尚文(ZUSHI Naofumi)" userId="977cf3cf-92ce-4201-a48f-a0fb8aa041a8" providerId="ADAL" clId="{0DEC8E2E-E169-46C3-A94E-274B7B445B6F}" dt="2025-09-25T08:45:00.508" v="2743" actId="1076"/>
      <pc:docMkLst>
        <pc:docMk/>
      </pc:docMkLst>
      <pc:sldChg chg="modSp mod">
        <pc:chgData name="図師 尚文(ZUSHI Naofumi)" userId="977cf3cf-92ce-4201-a48f-a0fb8aa041a8" providerId="ADAL" clId="{0DEC8E2E-E169-46C3-A94E-274B7B445B6F}" dt="2025-09-25T02:27:24.077" v="1061" actId="1076"/>
        <pc:sldMkLst>
          <pc:docMk/>
          <pc:sldMk cId="3913759922" sldId="4594"/>
        </pc:sldMkLst>
      </pc:sldChg>
      <pc:sldChg chg="modSp mod">
        <pc:chgData name="図師 尚文(ZUSHI Naofumi)" userId="977cf3cf-92ce-4201-a48f-a0fb8aa041a8" providerId="ADAL" clId="{0DEC8E2E-E169-46C3-A94E-274B7B445B6F}" dt="2025-09-25T05:41:53.997" v="2563" actId="1076"/>
        <pc:sldMkLst>
          <pc:docMk/>
          <pc:sldMk cId="3229941991" sldId="4600"/>
        </pc:sldMkLst>
      </pc:sldChg>
      <pc:sldChg chg="modSp mod">
        <pc:chgData name="図師 尚文(ZUSHI Naofumi)" userId="977cf3cf-92ce-4201-a48f-a0fb8aa041a8" providerId="ADAL" clId="{0DEC8E2E-E169-46C3-A94E-274B7B445B6F}" dt="2025-09-25T01:10:22.153" v="981" actId="1076"/>
        <pc:sldMkLst>
          <pc:docMk/>
          <pc:sldMk cId="1365428474" sldId="4606"/>
        </pc:sldMkLst>
      </pc:sldChg>
      <pc:sldChg chg="modSp mod">
        <pc:chgData name="図師 尚文(ZUSHI Naofumi)" userId="977cf3cf-92ce-4201-a48f-a0fb8aa041a8" providerId="ADAL" clId="{0DEC8E2E-E169-46C3-A94E-274B7B445B6F}" dt="2025-09-25T08:41:59.160" v="2734" actId="208"/>
        <pc:sldMkLst>
          <pc:docMk/>
          <pc:sldMk cId="262964398" sldId="4607"/>
        </pc:sldMkLst>
      </pc:sldChg>
      <pc:sldChg chg="modSp mod">
        <pc:chgData name="図師 尚文(ZUSHI Naofumi)" userId="977cf3cf-92ce-4201-a48f-a0fb8aa041a8" providerId="ADAL" clId="{0DEC8E2E-E169-46C3-A94E-274B7B445B6F}" dt="2025-09-24T12:11:03.372" v="845" actId="20577"/>
        <pc:sldMkLst>
          <pc:docMk/>
          <pc:sldMk cId="2336937963" sldId="4615"/>
        </pc:sldMkLst>
      </pc:sldChg>
      <pc:sldChg chg="modSp">
        <pc:chgData name="図師 尚文(ZUSHI Naofumi)" userId="977cf3cf-92ce-4201-a48f-a0fb8aa041a8" providerId="ADAL" clId="{0DEC8E2E-E169-46C3-A94E-274B7B445B6F}" dt="2025-09-25T05:42:25.842" v="2564" actId="255"/>
        <pc:sldMkLst>
          <pc:docMk/>
          <pc:sldMk cId="2245569973" sldId="4620"/>
        </pc:sldMkLst>
      </pc:sldChg>
      <pc:sldChg chg="modSp mod">
        <pc:chgData name="図師 尚文(ZUSHI Naofumi)" userId="977cf3cf-92ce-4201-a48f-a0fb8aa041a8" providerId="ADAL" clId="{0DEC8E2E-E169-46C3-A94E-274B7B445B6F}" dt="2025-09-25T05:42:49.643" v="2567" actId="1076"/>
        <pc:sldMkLst>
          <pc:docMk/>
          <pc:sldMk cId="1771934033" sldId="4621"/>
        </pc:sldMkLst>
      </pc:sldChg>
      <pc:sldChg chg="del">
        <pc:chgData name="図師 尚文(ZUSHI Naofumi)" userId="977cf3cf-92ce-4201-a48f-a0fb8aa041a8" providerId="ADAL" clId="{0DEC8E2E-E169-46C3-A94E-274B7B445B6F}" dt="2025-09-25T04:29:46.239" v="2142" actId="2696"/>
        <pc:sldMkLst>
          <pc:docMk/>
          <pc:sldMk cId="2167532483" sldId="4622"/>
        </pc:sldMkLst>
      </pc:sldChg>
      <pc:sldChg chg="modSp mod">
        <pc:chgData name="図師 尚文(ZUSHI Naofumi)" userId="977cf3cf-92ce-4201-a48f-a0fb8aa041a8" providerId="ADAL" clId="{0DEC8E2E-E169-46C3-A94E-274B7B445B6F}" dt="2025-09-25T08:44:18.536" v="2738" actId="1076"/>
        <pc:sldMkLst>
          <pc:docMk/>
          <pc:sldMk cId="983516805" sldId="4624"/>
        </pc:sldMkLst>
      </pc:sldChg>
      <pc:sldChg chg="addSp delSp modSp mod">
        <pc:chgData name="図師 尚文(ZUSHI Naofumi)" userId="977cf3cf-92ce-4201-a48f-a0fb8aa041a8" providerId="ADAL" clId="{0DEC8E2E-E169-46C3-A94E-274B7B445B6F}" dt="2025-09-25T05:20:58.769" v="2559" actId="1076"/>
        <pc:sldMkLst>
          <pc:docMk/>
          <pc:sldMk cId="7595243" sldId="4625"/>
        </pc:sldMkLst>
      </pc:sldChg>
      <pc:sldChg chg="modSp mod">
        <pc:chgData name="図師 尚文(ZUSHI Naofumi)" userId="977cf3cf-92ce-4201-a48f-a0fb8aa041a8" providerId="ADAL" clId="{0DEC8E2E-E169-46C3-A94E-274B7B445B6F}" dt="2025-09-25T08:44:37.257" v="2740" actId="1076"/>
        <pc:sldMkLst>
          <pc:docMk/>
          <pc:sldMk cId="1179614324" sldId="4626"/>
        </pc:sldMkLst>
      </pc:sldChg>
      <pc:sldChg chg="addSp modSp mod">
        <pc:chgData name="図師 尚文(ZUSHI Naofumi)" userId="977cf3cf-92ce-4201-a48f-a0fb8aa041a8" providerId="ADAL" clId="{0DEC8E2E-E169-46C3-A94E-274B7B445B6F}" dt="2025-09-25T01:12:11.077" v="1006" actId="255"/>
        <pc:sldMkLst>
          <pc:docMk/>
          <pc:sldMk cId="276088248" sldId="4628"/>
        </pc:sldMkLst>
      </pc:sldChg>
      <pc:sldChg chg="addSp delSp modSp mod">
        <pc:chgData name="図師 尚文(ZUSHI Naofumi)" userId="977cf3cf-92ce-4201-a48f-a0fb8aa041a8" providerId="ADAL" clId="{0DEC8E2E-E169-46C3-A94E-274B7B445B6F}" dt="2025-09-25T02:32:29.402" v="1150" actId="1076"/>
        <pc:sldMkLst>
          <pc:docMk/>
          <pc:sldMk cId="3447034184" sldId="4630"/>
        </pc:sldMkLst>
      </pc:sldChg>
      <pc:sldChg chg="addSp modSp mod">
        <pc:chgData name="図師 尚文(ZUSHI Naofumi)" userId="977cf3cf-92ce-4201-a48f-a0fb8aa041a8" providerId="ADAL" clId="{0DEC8E2E-E169-46C3-A94E-274B7B445B6F}" dt="2025-09-25T01:12:22.762" v="1008" actId="255"/>
        <pc:sldMkLst>
          <pc:docMk/>
          <pc:sldMk cId="1342715004" sldId="4632"/>
        </pc:sldMkLst>
      </pc:sldChg>
      <pc:sldChg chg="addSp modSp mod">
        <pc:chgData name="図師 尚文(ZUSHI Naofumi)" userId="977cf3cf-92ce-4201-a48f-a0fb8aa041a8" providerId="ADAL" clId="{0DEC8E2E-E169-46C3-A94E-274B7B445B6F}" dt="2025-09-25T01:12:15.907" v="1007" actId="255"/>
        <pc:sldMkLst>
          <pc:docMk/>
          <pc:sldMk cId="4233311782" sldId="4634"/>
        </pc:sldMkLst>
      </pc:sldChg>
      <pc:sldChg chg="addSp modSp mod">
        <pc:chgData name="図師 尚文(ZUSHI Naofumi)" userId="977cf3cf-92ce-4201-a48f-a0fb8aa041a8" providerId="ADAL" clId="{0DEC8E2E-E169-46C3-A94E-274B7B445B6F}" dt="2025-09-25T01:12:28.585" v="1009" actId="255"/>
        <pc:sldMkLst>
          <pc:docMk/>
          <pc:sldMk cId="810138104" sldId="4635"/>
        </pc:sldMkLst>
      </pc:sldChg>
      <pc:sldChg chg="modSp mod">
        <pc:chgData name="図師 尚文(ZUSHI Naofumi)" userId="977cf3cf-92ce-4201-a48f-a0fb8aa041a8" providerId="ADAL" clId="{0DEC8E2E-E169-46C3-A94E-274B7B445B6F}" dt="2025-09-25T02:29:35.841" v="1108" actId="14100"/>
        <pc:sldMkLst>
          <pc:docMk/>
          <pc:sldMk cId="2395867244" sldId="4636"/>
        </pc:sldMkLst>
      </pc:sldChg>
      <pc:sldChg chg="modSp mod">
        <pc:chgData name="図師 尚文(ZUSHI Naofumi)" userId="977cf3cf-92ce-4201-a48f-a0fb8aa041a8" providerId="ADAL" clId="{0DEC8E2E-E169-46C3-A94E-274B7B445B6F}" dt="2025-09-25T05:18:06.308" v="2544" actId="14100"/>
        <pc:sldMkLst>
          <pc:docMk/>
          <pc:sldMk cId="3367978498" sldId="4637"/>
        </pc:sldMkLst>
      </pc:sldChg>
      <pc:sldChg chg="addSp modSp mod">
        <pc:chgData name="図師 尚文(ZUSHI Naofumi)" userId="977cf3cf-92ce-4201-a48f-a0fb8aa041a8" providerId="ADAL" clId="{0DEC8E2E-E169-46C3-A94E-274B7B445B6F}" dt="2025-09-25T02:30:51.371" v="1119" actId="14100"/>
        <pc:sldMkLst>
          <pc:docMk/>
          <pc:sldMk cId="1792189763" sldId="4638"/>
        </pc:sldMkLst>
      </pc:sldChg>
      <pc:sldChg chg="modSp mod">
        <pc:chgData name="図師 尚文(ZUSHI Naofumi)" userId="977cf3cf-92ce-4201-a48f-a0fb8aa041a8" providerId="ADAL" clId="{0DEC8E2E-E169-46C3-A94E-274B7B445B6F}" dt="2025-09-25T02:31:03.515" v="1121" actId="1076"/>
        <pc:sldMkLst>
          <pc:docMk/>
          <pc:sldMk cId="1836725052" sldId="4639"/>
        </pc:sldMkLst>
      </pc:sldChg>
      <pc:sldChg chg="del">
        <pc:chgData name="図師 尚文(ZUSHI Naofumi)" userId="977cf3cf-92ce-4201-a48f-a0fb8aa041a8" providerId="ADAL" clId="{0DEC8E2E-E169-46C3-A94E-274B7B445B6F}" dt="2025-09-19T01:01:33.742" v="3" actId="2696"/>
        <pc:sldMkLst>
          <pc:docMk/>
          <pc:sldMk cId="1007279525" sldId="4640"/>
        </pc:sldMkLst>
      </pc:sldChg>
      <pc:sldChg chg="del">
        <pc:chgData name="図師 尚文(ZUSHI Naofumi)" userId="977cf3cf-92ce-4201-a48f-a0fb8aa041a8" providerId="ADAL" clId="{0DEC8E2E-E169-46C3-A94E-274B7B445B6F}" dt="2025-09-19T01:01:33.742" v="3" actId="2696"/>
        <pc:sldMkLst>
          <pc:docMk/>
          <pc:sldMk cId="3062934382" sldId="4641"/>
        </pc:sldMkLst>
      </pc:sldChg>
      <pc:sldChg chg="del">
        <pc:chgData name="図師 尚文(ZUSHI Naofumi)" userId="977cf3cf-92ce-4201-a48f-a0fb8aa041a8" providerId="ADAL" clId="{0DEC8E2E-E169-46C3-A94E-274B7B445B6F}" dt="2025-09-19T01:01:33.742" v="3" actId="2696"/>
        <pc:sldMkLst>
          <pc:docMk/>
          <pc:sldMk cId="2999725877" sldId="4642"/>
        </pc:sldMkLst>
      </pc:sldChg>
      <pc:sldChg chg="del">
        <pc:chgData name="図師 尚文(ZUSHI Naofumi)" userId="977cf3cf-92ce-4201-a48f-a0fb8aa041a8" providerId="ADAL" clId="{0DEC8E2E-E169-46C3-A94E-274B7B445B6F}" dt="2025-09-19T01:01:33.742" v="3" actId="2696"/>
        <pc:sldMkLst>
          <pc:docMk/>
          <pc:sldMk cId="3835503191" sldId="4643"/>
        </pc:sldMkLst>
      </pc:sldChg>
      <pc:sldChg chg="del">
        <pc:chgData name="図師 尚文(ZUSHI Naofumi)" userId="977cf3cf-92ce-4201-a48f-a0fb8aa041a8" providerId="ADAL" clId="{0DEC8E2E-E169-46C3-A94E-274B7B445B6F}" dt="2025-09-19T01:01:33.742" v="3" actId="2696"/>
        <pc:sldMkLst>
          <pc:docMk/>
          <pc:sldMk cId="1256211319" sldId="4644"/>
        </pc:sldMkLst>
      </pc:sldChg>
      <pc:sldChg chg="del">
        <pc:chgData name="図師 尚文(ZUSHI Naofumi)" userId="977cf3cf-92ce-4201-a48f-a0fb8aa041a8" providerId="ADAL" clId="{0DEC8E2E-E169-46C3-A94E-274B7B445B6F}" dt="2025-09-19T01:01:33.742" v="3" actId="2696"/>
        <pc:sldMkLst>
          <pc:docMk/>
          <pc:sldMk cId="567342134" sldId="4645"/>
        </pc:sldMkLst>
      </pc:sldChg>
      <pc:sldChg chg="del">
        <pc:chgData name="図師 尚文(ZUSHI Naofumi)" userId="977cf3cf-92ce-4201-a48f-a0fb8aa041a8" providerId="ADAL" clId="{0DEC8E2E-E169-46C3-A94E-274B7B445B6F}" dt="2025-09-19T01:01:33.742" v="3" actId="2696"/>
        <pc:sldMkLst>
          <pc:docMk/>
          <pc:sldMk cId="447901654" sldId="4646"/>
        </pc:sldMkLst>
      </pc:sldChg>
      <pc:sldChg chg="del">
        <pc:chgData name="図師 尚文(ZUSHI Naofumi)" userId="977cf3cf-92ce-4201-a48f-a0fb8aa041a8" providerId="ADAL" clId="{0DEC8E2E-E169-46C3-A94E-274B7B445B6F}" dt="2025-09-19T01:01:33.742" v="3" actId="2696"/>
        <pc:sldMkLst>
          <pc:docMk/>
          <pc:sldMk cId="2569261881" sldId="4647"/>
        </pc:sldMkLst>
      </pc:sldChg>
      <pc:sldChg chg="del">
        <pc:chgData name="図師 尚文(ZUSHI Naofumi)" userId="977cf3cf-92ce-4201-a48f-a0fb8aa041a8" providerId="ADAL" clId="{0DEC8E2E-E169-46C3-A94E-274B7B445B6F}" dt="2025-09-19T01:01:33.742" v="3" actId="2696"/>
        <pc:sldMkLst>
          <pc:docMk/>
          <pc:sldMk cId="2675417713" sldId="4648"/>
        </pc:sldMkLst>
      </pc:sldChg>
      <pc:sldChg chg="del">
        <pc:chgData name="図師 尚文(ZUSHI Naofumi)" userId="977cf3cf-92ce-4201-a48f-a0fb8aa041a8" providerId="ADAL" clId="{0DEC8E2E-E169-46C3-A94E-274B7B445B6F}" dt="2025-09-24T12:00:09.352" v="729" actId="2696"/>
        <pc:sldMkLst>
          <pc:docMk/>
          <pc:sldMk cId="2339869497" sldId="4650"/>
        </pc:sldMkLst>
      </pc:sldChg>
      <pc:sldChg chg="del">
        <pc:chgData name="図師 尚文(ZUSHI Naofumi)" userId="977cf3cf-92ce-4201-a48f-a0fb8aa041a8" providerId="ADAL" clId="{0DEC8E2E-E169-46C3-A94E-274B7B445B6F}" dt="2025-09-24T12:00:09.352" v="729" actId="2696"/>
        <pc:sldMkLst>
          <pc:docMk/>
          <pc:sldMk cId="3154234379" sldId="4651"/>
        </pc:sldMkLst>
      </pc:sldChg>
      <pc:sldChg chg="del">
        <pc:chgData name="図師 尚文(ZUSHI Naofumi)" userId="977cf3cf-92ce-4201-a48f-a0fb8aa041a8" providerId="ADAL" clId="{0DEC8E2E-E169-46C3-A94E-274B7B445B6F}" dt="2025-09-24T12:00:09.352" v="729" actId="2696"/>
        <pc:sldMkLst>
          <pc:docMk/>
          <pc:sldMk cId="3320814628" sldId="4652"/>
        </pc:sldMkLst>
      </pc:sldChg>
      <pc:sldChg chg="del">
        <pc:chgData name="図師 尚文(ZUSHI Naofumi)" userId="977cf3cf-92ce-4201-a48f-a0fb8aa041a8" providerId="ADAL" clId="{0DEC8E2E-E169-46C3-A94E-274B7B445B6F}" dt="2025-09-24T12:00:09.352" v="729" actId="2696"/>
        <pc:sldMkLst>
          <pc:docMk/>
          <pc:sldMk cId="3327878772" sldId="4653"/>
        </pc:sldMkLst>
      </pc:sldChg>
      <pc:sldChg chg="del">
        <pc:chgData name="図師 尚文(ZUSHI Naofumi)" userId="977cf3cf-92ce-4201-a48f-a0fb8aa041a8" providerId="ADAL" clId="{0DEC8E2E-E169-46C3-A94E-274B7B445B6F}" dt="2025-09-24T12:00:09.352" v="729" actId="2696"/>
        <pc:sldMkLst>
          <pc:docMk/>
          <pc:sldMk cId="1701527264" sldId="4654"/>
        </pc:sldMkLst>
      </pc:sldChg>
      <pc:sldChg chg="del">
        <pc:chgData name="図師 尚文(ZUSHI Naofumi)" userId="977cf3cf-92ce-4201-a48f-a0fb8aa041a8" providerId="ADAL" clId="{0DEC8E2E-E169-46C3-A94E-274B7B445B6F}" dt="2025-09-24T12:00:09.352" v="729" actId="2696"/>
        <pc:sldMkLst>
          <pc:docMk/>
          <pc:sldMk cId="1728371893" sldId="4655"/>
        </pc:sldMkLst>
      </pc:sldChg>
      <pc:sldChg chg="del">
        <pc:chgData name="図師 尚文(ZUSHI Naofumi)" userId="977cf3cf-92ce-4201-a48f-a0fb8aa041a8" providerId="ADAL" clId="{0DEC8E2E-E169-46C3-A94E-274B7B445B6F}" dt="2025-09-24T12:00:09.352" v="729" actId="2696"/>
        <pc:sldMkLst>
          <pc:docMk/>
          <pc:sldMk cId="52034169" sldId="4656"/>
        </pc:sldMkLst>
      </pc:sldChg>
      <pc:sldChg chg="addSp delSp modSp add del mod">
        <pc:chgData name="図師 尚文(ZUSHI Naofumi)" userId="977cf3cf-92ce-4201-a48f-a0fb8aa041a8" providerId="ADAL" clId="{0DEC8E2E-E169-46C3-A94E-274B7B445B6F}" dt="2025-09-25T03:01:41.036" v="1502" actId="1076"/>
        <pc:sldMkLst>
          <pc:docMk/>
          <pc:sldMk cId="2145338283" sldId="4664"/>
        </pc:sldMkLst>
      </pc:sldChg>
      <pc:sldChg chg="addSp delSp modSp add del mod">
        <pc:chgData name="図師 尚文(ZUSHI Naofumi)" userId="977cf3cf-92ce-4201-a48f-a0fb8aa041a8" providerId="ADAL" clId="{0DEC8E2E-E169-46C3-A94E-274B7B445B6F}" dt="2025-09-25T04:24:56.226" v="2018" actId="1076"/>
        <pc:sldMkLst>
          <pc:docMk/>
          <pc:sldMk cId="2268511755" sldId="4665"/>
        </pc:sldMkLst>
      </pc:sldChg>
      <pc:sldChg chg="addSp delSp modSp add mod">
        <pc:chgData name="図師 尚文(ZUSHI Naofumi)" userId="977cf3cf-92ce-4201-a48f-a0fb8aa041a8" providerId="ADAL" clId="{0DEC8E2E-E169-46C3-A94E-274B7B445B6F}" dt="2025-09-25T02:46:31.330" v="1259" actId="207"/>
        <pc:sldMkLst>
          <pc:docMk/>
          <pc:sldMk cId="809779287" sldId="4666"/>
        </pc:sldMkLst>
      </pc:sldChg>
      <pc:sldChg chg="addSp delSp modSp add del mod">
        <pc:chgData name="図師 尚文(ZUSHI Naofumi)" userId="977cf3cf-92ce-4201-a48f-a0fb8aa041a8" providerId="ADAL" clId="{0DEC8E2E-E169-46C3-A94E-274B7B445B6F}" dt="2025-09-25T04:21:09.951" v="1929" actId="207"/>
        <pc:sldMkLst>
          <pc:docMk/>
          <pc:sldMk cId="402304569" sldId="4667"/>
        </pc:sldMkLst>
      </pc:sldChg>
      <pc:sldChg chg="addSp modSp add mod">
        <pc:chgData name="図師 尚文(ZUSHI Naofumi)" userId="977cf3cf-92ce-4201-a48f-a0fb8aa041a8" providerId="ADAL" clId="{0DEC8E2E-E169-46C3-A94E-274B7B445B6F}" dt="2025-09-25T05:14:43.567" v="2470" actId="1036"/>
        <pc:sldMkLst>
          <pc:docMk/>
          <pc:sldMk cId="4145406075" sldId="4668"/>
        </pc:sldMkLst>
      </pc:sldChg>
      <pc:sldChg chg="add del">
        <pc:chgData name="図師 尚文(ZUSHI Naofumi)" userId="977cf3cf-92ce-4201-a48f-a0fb8aa041a8" providerId="ADAL" clId="{0DEC8E2E-E169-46C3-A94E-274B7B445B6F}" dt="2025-09-19T01:48:38.538" v="361" actId="2696"/>
        <pc:sldMkLst>
          <pc:docMk/>
          <pc:sldMk cId="203589724" sldId="4669"/>
        </pc:sldMkLst>
      </pc:sldChg>
      <pc:sldChg chg="addSp modSp add mod">
        <pc:chgData name="図師 尚文(ZUSHI Naofumi)" userId="977cf3cf-92ce-4201-a48f-a0fb8aa041a8" providerId="ADAL" clId="{0DEC8E2E-E169-46C3-A94E-274B7B445B6F}" dt="2025-09-25T08:45:00.508" v="2743" actId="1076"/>
        <pc:sldMkLst>
          <pc:docMk/>
          <pc:sldMk cId="205975488" sldId="4669"/>
        </pc:sldMkLst>
      </pc:sldChg>
      <pc:sldChg chg="add del">
        <pc:chgData name="図師 尚文(ZUSHI Naofumi)" userId="977cf3cf-92ce-4201-a48f-a0fb8aa041a8" providerId="ADAL" clId="{0DEC8E2E-E169-46C3-A94E-274B7B445B6F}" dt="2025-09-19T01:48:38.538" v="361" actId="2696"/>
        <pc:sldMkLst>
          <pc:docMk/>
          <pc:sldMk cId="942341175" sldId="4670"/>
        </pc:sldMkLst>
      </pc:sldChg>
      <pc:sldChg chg="addSp delSp modSp new mod">
        <pc:chgData name="図師 尚文(ZUSHI Naofumi)" userId="977cf3cf-92ce-4201-a48f-a0fb8aa041a8" providerId="ADAL" clId="{0DEC8E2E-E169-46C3-A94E-274B7B445B6F}" dt="2025-09-24T11:43:48.171" v="660" actId="1076"/>
        <pc:sldMkLst>
          <pc:docMk/>
          <pc:sldMk cId="4037512853" sldId="4670"/>
        </pc:sldMkLst>
      </pc:sldChg>
      <pc:sldChg chg="addSp delSp modSp add mod">
        <pc:chgData name="図師 尚文(ZUSHI Naofumi)" userId="977cf3cf-92ce-4201-a48f-a0fb8aa041a8" providerId="ADAL" clId="{0DEC8E2E-E169-46C3-A94E-274B7B445B6F}" dt="2025-09-25T05:21:07.874" v="2561" actId="1076"/>
        <pc:sldMkLst>
          <pc:docMk/>
          <pc:sldMk cId="1765518340" sldId="4671"/>
        </pc:sldMkLst>
      </pc:sldChg>
      <pc:sldChg chg="addSp delSp modSp add mod">
        <pc:chgData name="図師 尚文(ZUSHI Naofumi)" userId="977cf3cf-92ce-4201-a48f-a0fb8aa041a8" providerId="ADAL" clId="{0DEC8E2E-E169-46C3-A94E-274B7B445B6F}" dt="2025-09-24T11:57:34.715" v="700" actId="20577"/>
        <pc:sldMkLst>
          <pc:docMk/>
          <pc:sldMk cId="698439450" sldId="4672"/>
        </pc:sldMkLst>
      </pc:sldChg>
      <pc:sldChg chg="addSp delSp modSp add mod">
        <pc:chgData name="図師 尚文(ZUSHI Naofumi)" userId="977cf3cf-92ce-4201-a48f-a0fb8aa041a8" providerId="ADAL" clId="{0DEC8E2E-E169-46C3-A94E-274B7B445B6F}" dt="2025-09-24T12:09:55.678" v="801" actId="1076"/>
        <pc:sldMkLst>
          <pc:docMk/>
          <pc:sldMk cId="172874705" sldId="4673"/>
        </pc:sldMkLst>
      </pc:sldChg>
      <pc:sldChg chg="addSp delSp modSp add mod">
        <pc:chgData name="図師 尚文(ZUSHI Naofumi)" userId="977cf3cf-92ce-4201-a48f-a0fb8aa041a8" providerId="ADAL" clId="{0DEC8E2E-E169-46C3-A94E-274B7B445B6F}" dt="2025-09-24T12:08:34.337" v="789" actId="1076"/>
        <pc:sldMkLst>
          <pc:docMk/>
          <pc:sldMk cId="303393905" sldId="4674"/>
        </pc:sldMkLst>
      </pc:sldChg>
      <pc:sldChg chg="delSp modSp add mod">
        <pc:chgData name="図師 尚文(ZUSHI Naofumi)" userId="977cf3cf-92ce-4201-a48f-a0fb8aa041a8" providerId="ADAL" clId="{0DEC8E2E-E169-46C3-A94E-274B7B445B6F}" dt="2025-09-24T12:09:22.547" v="799" actId="20577"/>
        <pc:sldMkLst>
          <pc:docMk/>
          <pc:sldMk cId="219297253" sldId="4675"/>
        </pc:sldMkLst>
      </pc:sldChg>
      <pc:sldChg chg="addSp delSp modSp add mod">
        <pc:chgData name="図師 尚文(ZUSHI Naofumi)" userId="977cf3cf-92ce-4201-a48f-a0fb8aa041a8" providerId="ADAL" clId="{0DEC8E2E-E169-46C3-A94E-274B7B445B6F}" dt="2025-09-25T04:21:25.906" v="1930" actId="207"/>
        <pc:sldMkLst>
          <pc:docMk/>
          <pc:sldMk cId="3606108336" sldId="4676"/>
        </pc:sldMkLst>
      </pc:sldChg>
      <pc:sldChg chg="add del ord">
        <pc:chgData name="図師 尚文(ZUSHI Naofumi)" userId="977cf3cf-92ce-4201-a48f-a0fb8aa041a8" providerId="ADAL" clId="{0DEC8E2E-E169-46C3-A94E-274B7B445B6F}" dt="2025-09-25T04:06:23.830" v="1565" actId="2696"/>
        <pc:sldMkLst>
          <pc:docMk/>
          <pc:sldMk cId="1481372478" sldId="4677"/>
        </pc:sldMkLst>
      </pc:sldChg>
      <pc:sldChg chg="delSp modSp add mod">
        <pc:chgData name="図師 尚文(ZUSHI Naofumi)" userId="977cf3cf-92ce-4201-a48f-a0fb8aa041a8" providerId="ADAL" clId="{0DEC8E2E-E169-46C3-A94E-274B7B445B6F}" dt="2025-09-25T05:42:55.348" v="2568" actId="20577"/>
        <pc:sldMkLst>
          <pc:docMk/>
          <pc:sldMk cId="661230979" sldId="4678"/>
        </pc:sldMkLst>
      </pc:sldChg>
      <pc:sldChg chg="addSp delSp modSp add mod">
        <pc:chgData name="図師 尚文(ZUSHI Naofumi)" userId="977cf3cf-92ce-4201-a48f-a0fb8aa041a8" providerId="ADAL" clId="{0DEC8E2E-E169-46C3-A94E-274B7B445B6F}" dt="2025-09-25T04:07:03.424" v="1568" actId="1076"/>
        <pc:sldMkLst>
          <pc:docMk/>
          <pc:sldMk cId="1544901252" sldId="4679"/>
        </pc:sldMkLst>
      </pc:sldChg>
      <pc:sldChg chg="add del">
        <pc:chgData name="図師 尚文(ZUSHI Naofumi)" userId="977cf3cf-92ce-4201-a48f-a0fb8aa041a8" providerId="ADAL" clId="{0DEC8E2E-E169-46C3-A94E-274B7B445B6F}" dt="2025-09-25T04:07:34.142" v="1569" actId="2696"/>
        <pc:sldMkLst>
          <pc:docMk/>
          <pc:sldMk cId="1911450012" sldId="4680"/>
        </pc:sldMkLst>
      </pc:sldChg>
      <pc:sldChg chg="addSp delSp modSp add del mod">
        <pc:chgData name="図師 尚文(ZUSHI Naofumi)" userId="977cf3cf-92ce-4201-a48f-a0fb8aa041a8" providerId="ADAL" clId="{0DEC8E2E-E169-46C3-A94E-274B7B445B6F}" dt="2025-09-25T04:22:53.531" v="1978" actId="2696"/>
        <pc:sldMkLst>
          <pc:docMk/>
          <pc:sldMk cId="1954046613" sldId="4680"/>
        </pc:sldMkLst>
      </pc:sldChg>
      <pc:sldChg chg="addSp delSp modSp add mod">
        <pc:chgData name="図師 尚文(ZUSHI Naofumi)" userId="977cf3cf-92ce-4201-a48f-a0fb8aa041a8" providerId="ADAL" clId="{0DEC8E2E-E169-46C3-A94E-274B7B445B6F}" dt="2025-09-25T04:24:44.027" v="2015" actId="21"/>
        <pc:sldMkLst>
          <pc:docMk/>
          <pc:sldMk cId="4231732079" sldId="4681"/>
        </pc:sldMkLst>
      </pc:sldChg>
      <pc:sldChg chg="addSp delSp modSp add del mod">
        <pc:chgData name="図師 尚文(ZUSHI Naofumi)" userId="977cf3cf-92ce-4201-a48f-a0fb8aa041a8" providerId="ADAL" clId="{0DEC8E2E-E169-46C3-A94E-274B7B445B6F}" dt="2025-09-25T04:22:53.531" v="1978" actId="2696"/>
        <pc:sldMkLst>
          <pc:docMk/>
          <pc:sldMk cId="205893987" sldId="4682"/>
        </pc:sldMkLst>
      </pc:sldChg>
      <pc:sldChg chg="addSp delSp modSp add mod">
        <pc:chgData name="図師 尚文(ZUSHI Naofumi)" userId="977cf3cf-92ce-4201-a48f-a0fb8aa041a8" providerId="ADAL" clId="{0DEC8E2E-E169-46C3-A94E-274B7B445B6F}" dt="2025-09-25T04:27:01.095" v="2118" actId="207"/>
        <pc:sldMkLst>
          <pc:docMk/>
          <pc:sldMk cId="2121760969" sldId="4682"/>
        </pc:sldMkLst>
      </pc:sldChg>
      <pc:sldChg chg="addSp delSp modSp new mod">
        <pc:chgData name="図師 尚文(ZUSHI Naofumi)" userId="977cf3cf-92ce-4201-a48f-a0fb8aa041a8" providerId="ADAL" clId="{0DEC8E2E-E169-46C3-A94E-274B7B445B6F}" dt="2025-09-25T05:15:31.016" v="2543" actId="1076"/>
        <pc:sldMkLst>
          <pc:docMk/>
          <pc:sldMk cId="1887740729" sldId="4683"/>
        </pc:sldMkLst>
      </pc:sldChg>
      <pc:sldChg chg="modSp add mod">
        <pc:chgData name="図師 尚文(ZUSHI Naofumi)" userId="977cf3cf-92ce-4201-a48f-a0fb8aa041a8" providerId="ADAL" clId="{0DEC8E2E-E169-46C3-A94E-274B7B445B6F}" dt="2025-09-25T06:54:05.693" v="2675" actId="207"/>
        <pc:sldMkLst>
          <pc:docMk/>
          <pc:sldMk cId="1653835674" sldId="4684"/>
        </pc:sldMkLst>
      </pc:sldChg>
      <pc:sldChg chg="delSp new del mod">
        <pc:chgData name="図師 尚文(ZUSHI Naofumi)" userId="977cf3cf-92ce-4201-a48f-a0fb8aa041a8" providerId="ADAL" clId="{0DEC8E2E-E169-46C3-A94E-274B7B445B6F}" dt="2025-09-25T06:06:53.630" v="2649" actId="2696"/>
        <pc:sldMkLst>
          <pc:docMk/>
          <pc:sldMk cId="1710152771" sldId="4684"/>
        </pc:sldMkLst>
      </pc:sldChg>
      <pc:sldChg chg="modSp add mod">
        <pc:chgData name="図師 尚文(ZUSHI Naofumi)" userId="977cf3cf-92ce-4201-a48f-a0fb8aa041a8" providerId="ADAL" clId="{0DEC8E2E-E169-46C3-A94E-274B7B445B6F}" dt="2025-09-25T08:27:59.386" v="2733" actId="1076"/>
        <pc:sldMkLst>
          <pc:docMk/>
          <pc:sldMk cId="3992360736" sldId="4685"/>
        </pc:sldMkLst>
      </pc:sldChg>
    </pc:docChg>
  </pc:docChgLst>
  <pc:docChgLst>
    <pc:chgData name="図師 尚文(ZUSHI Naofumi)" userId="977cf3cf-92ce-4201-a48f-a0fb8aa041a8" providerId="ADAL" clId="{6D876288-897A-49AE-A00C-877CE3EE1027}"/>
    <pc:docChg chg="undo custSel delSld modSld sldOrd">
      <pc:chgData name="図師 尚文(ZUSHI Naofumi)" userId="977cf3cf-92ce-4201-a48f-a0fb8aa041a8" providerId="ADAL" clId="{6D876288-897A-49AE-A00C-877CE3EE1027}" dt="2025-06-30T08:01:59.374" v="1119" actId="2696"/>
      <pc:docMkLst>
        <pc:docMk/>
      </pc:docMkLst>
      <pc:sldChg chg="delSp mod">
        <pc:chgData name="図師 尚文(ZUSHI Naofumi)" userId="977cf3cf-92ce-4201-a48f-a0fb8aa041a8" providerId="ADAL" clId="{6D876288-897A-49AE-A00C-877CE3EE1027}" dt="2025-06-30T07:20:32.076" v="847" actId="21"/>
        <pc:sldMkLst>
          <pc:docMk/>
          <pc:sldMk cId="3008278466" sldId="275"/>
        </pc:sldMkLst>
      </pc:sldChg>
      <pc:sldChg chg="modSp mod">
        <pc:chgData name="図師 尚文(ZUSHI Naofumi)" userId="977cf3cf-92ce-4201-a48f-a0fb8aa041a8" providerId="ADAL" clId="{6D876288-897A-49AE-A00C-877CE3EE1027}" dt="2025-06-30T08:01:07.802" v="1109" actId="1076"/>
        <pc:sldMkLst>
          <pc:docMk/>
          <pc:sldMk cId="3631900770" sldId="4588"/>
        </pc:sldMkLst>
      </pc:sldChg>
      <pc:sldChg chg="modSp mod">
        <pc:chgData name="図師 尚文(ZUSHI Naofumi)" userId="977cf3cf-92ce-4201-a48f-a0fb8aa041a8" providerId="ADAL" clId="{6D876288-897A-49AE-A00C-877CE3EE1027}" dt="2025-06-30T06:50:01.004" v="502" actId="1076"/>
        <pc:sldMkLst>
          <pc:docMk/>
          <pc:sldMk cId="3913759922" sldId="4594"/>
        </pc:sldMkLst>
      </pc:sldChg>
      <pc:sldChg chg="addSp delSp modSp mod">
        <pc:chgData name="図師 尚文(ZUSHI Naofumi)" userId="977cf3cf-92ce-4201-a48f-a0fb8aa041a8" providerId="ADAL" clId="{6D876288-897A-49AE-A00C-877CE3EE1027}" dt="2025-06-30T06:47:27.479" v="495" actId="1076"/>
        <pc:sldMkLst>
          <pc:docMk/>
          <pc:sldMk cId="386693171" sldId="4595"/>
        </pc:sldMkLst>
      </pc:sldChg>
      <pc:sldChg chg="modSp mod">
        <pc:chgData name="図師 尚文(ZUSHI Naofumi)" userId="977cf3cf-92ce-4201-a48f-a0fb8aa041a8" providerId="ADAL" clId="{6D876288-897A-49AE-A00C-877CE3EE1027}" dt="2025-06-30T08:01:54.961" v="1118" actId="20577"/>
        <pc:sldMkLst>
          <pc:docMk/>
          <pc:sldMk cId="3243855120" sldId="4596"/>
        </pc:sldMkLst>
      </pc:sldChg>
      <pc:sldChg chg="modSp mod">
        <pc:chgData name="図師 尚文(ZUSHI Naofumi)" userId="977cf3cf-92ce-4201-a48f-a0fb8aa041a8" providerId="ADAL" clId="{6D876288-897A-49AE-A00C-877CE3EE1027}" dt="2025-06-30T06:11:10.822" v="12" actId="20577"/>
        <pc:sldMkLst>
          <pc:docMk/>
          <pc:sldMk cId="2365225675" sldId="4599"/>
        </pc:sldMkLst>
      </pc:sldChg>
      <pc:sldChg chg="del">
        <pc:chgData name="図師 尚文(ZUSHI Naofumi)" userId="977cf3cf-92ce-4201-a48f-a0fb8aa041a8" providerId="ADAL" clId="{6D876288-897A-49AE-A00C-877CE3EE1027}" dt="2025-06-30T06:39:11.234" v="317" actId="2696"/>
        <pc:sldMkLst>
          <pc:docMk/>
          <pc:sldMk cId="1260079270" sldId="4601"/>
        </pc:sldMkLst>
      </pc:sldChg>
      <pc:sldChg chg="del">
        <pc:chgData name="図師 尚文(ZUSHI Naofumi)" userId="977cf3cf-92ce-4201-a48f-a0fb8aa041a8" providerId="ADAL" clId="{6D876288-897A-49AE-A00C-877CE3EE1027}" dt="2025-06-30T06:39:11.234" v="317" actId="2696"/>
        <pc:sldMkLst>
          <pc:docMk/>
          <pc:sldMk cId="40111507" sldId="4602"/>
        </pc:sldMkLst>
      </pc:sldChg>
      <pc:sldChg chg="del">
        <pc:chgData name="図師 尚文(ZUSHI Naofumi)" userId="977cf3cf-92ce-4201-a48f-a0fb8aa041a8" providerId="ADAL" clId="{6D876288-897A-49AE-A00C-877CE3EE1027}" dt="2025-06-30T06:49:39.167" v="497" actId="2696"/>
        <pc:sldMkLst>
          <pc:docMk/>
          <pc:sldMk cId="3404170971" sldId="4603"/>
        </pc:sldMkLst>
      </pc:sldChg>
      <pc:sldChg chg="addSp delSp modSp mod">
        <pc:chgData name="図師 尚文(ZUSHI Naofumi)" userId="977cf3cf-92ce-4201-a48f-a0fb8aa041a8" providerId="ADAL" clId="{6D876288-897A-49AE-A00C-877CE3EE1027}" dt="2025-06-30T06:33:47.828" v="263" actId="20577"/>
        <pc:sldMkLst>
          <pc:docMk/>
          <pc:sldMk cId="318214588" sldId="4604"/>
        </pc:sldMkLst>
      </pc:sldChg>
      <pc:sldChg chg="modSp mod">
        <pc:chgData name="図師 尚文(ZUSHI Naofumi)" userId="977cf3cf-92ce-4201-a48f-a0fb8aa041a8" providerId="ADAL" clId="{6D876288-897A-49AE-A00C-877CE3EE1027}" dt="2025-06-30T06:34:08.231" v="287" actId="20577"/>
        <pc:sldMkLst>
          <pc:docMk/>
          <pc:sldMk cId="514044093" sldId="4605"/>
        </pc:sldMkLst>
      </pc:sldChg>
      <pc:sldChg chg="modSp mod">
        <pc:chgData name="図師 尚文(ZUSHI Naofumi)" userId="977cf3cf-92ce-4201-a48f-a0fb8aa041a8" providerId="ADAL" clId="{6D876288-897A-49AE-A00C-877CE3EE1027}" dt="2025-06-30T08:00:58.964" v="1108" actId="1076"/>
        <pc:sldMkLst>
          <pc:docMk/>
          <pc:sldMk cId="1941900167" sldId="4608"/>
        </pc:sldMkLst>
      </pc:sldChg>
      <pc:sldChg chg="modSp mod">
        <pc:chgData name="図師 尚文(ZUSHI Naofumi)" userId="977cf3cf-92ce-4201-a48f-a0fb8aa041a8" providerId="ADAL" clId="{6D876288-897A-49AE-A00C-877CE3EE1027}" dt="2025-06-30T06:23:41" v="95" actId="20577"/>
        <pc:sldMkLst>
          <pc:docMk/>
          <pc:sldMk cId="219814804" sldId="4609"/>
        </pc:sldMkLst>
      </pc:sldChg>
      <pc:sldChg chg="modSp mod">
        <pc:chgData name="図師 尚文(ZUSHI Naofumi)" userId="977cf3cf-92ce-4201-a48f-a0fb8aa041a8" providerId="ADAL" clId="{6D876288-897A-49AE-A00C-877CE3EE1027}" dt="2025-06-30T06:12:07.373" v="20" actId="20577"/>
        <pc:sldMkLst>
          <pc:docMk/>
          <pc:sldMk cId="3155390451" sldId="4611"/>
        </pc:sldMkLst>
      </pc:sldChg>
      <pc:sldChg chg="addSp modSp mod">
        <pc:chgData name="図師 尚文(ZUSHI Naofumi)" userId="977cf3cf-92ce-4201-a48f-a0fb8aa041a8" providerId="ADAL" clId="{6D876288-897A-49AE-A00C-877CE3EE1027}" dt="2025-06-30T07:40:15.042" v="970" actId="1076"/>
        <pc:sldMkLst>
          <pc:docMk/>
          <pc:sldMk cId="2587752549" sldId="4612"/>
        </pc:sldMkLst>
      </pc:sldChg>
      <pc:sldChg chg="del">
        <pc:chgData name="図師 尚文(ZUSHI Naofumi)" userId="977cf3cf-92ce-4201-a48f-a0fb8aa041a8" providerId="ADAL" clId="{6D876288-897A-49AE-A00C-877CE3EE1027}" dt="2025-06-30T08:01:59.374" v="1119" actId="2696"/>
        <pc:sldMkLst>
          <pc:docMk/>
          <pc:sldMk cId="1451311883" sldId="4613"/>
        </pc:sldMkLst>
      </pc:sldChg>
      <pc:sldChg chg="addSp modSp mod">
        <pc:chgData name="図師 尚文(ZUSHI Naofumi)" userId="977cf3cf-92ce-4201-a48f-a0fb8aa041a8" providerId="ADAL" clId="{6D876288-897A-49AE-A00C-877CE3EE1027}" dt="2025-06-30T06:47:22.898" v="494" actId="1076"/>
        <pc:sldMkLst>
          <pc:docMk/>
          <pc:sldMk cId="1138322417" sldId="4616"/>
        </pc:sldMkLst>
      </pc:sldChg>
      <pc:sldChg chg="addSp delSp modSp mod ord">
        <pc:chgData name="図師 尚文(ZUSHI Naofumi)" userId="977cf3cf-92ce-4201-a48f-a0fb8aa041a8" providerId="ADAL" clId="{6D876288-897A-49AE-A00C-877CE3EE1027}" dt="2025-06-30T08:00:28.898" v="1107" actId="20577"/>
        <pc:sldMkLst>
          <pc:docMk/>
          <pc:sldMk cId="952883196" sldId="4617"/>
        </pc:sldMkLst>
      </pc:sldChg>
      <pc:sldChg chg="del">
        <pc:chgData name="図師 尚文(ZUSHI Naofumi)" userId="977cf3cf-92ce-4201-a48f-a0fb8aa041a8" providerId="ADAL" clId="{6D876288-897A-49AE-A00C-877CE3EE1027}" dt="2025-06-30T06:49:18.379" v="496" actId="2696"/>
        <pc:sldMkLst>
          <pc:docMk/>
          <pc:sldMk cId="1838714994" sldId="4617"/>
        </pc:sldMkLst>
      </pc:sldChg>
      <pc:sldChg chg="del">
        <pc:chgData name="図師 尚文(ZUSHI Naofumi)" userId="977cf3cf-92ce-4201-a48f-a0fb8aa041a8" providerId="ADAL" clId="{6D876288-897A-49AE-A00C-877CE3EE1027}" dt="2025-06-30T06:38:56.159" v="316" actId="2696"/>
        <pc:sldMkLst>
          <pc:docMk/>
          <pc:sldMk cId="2368288784" sldId="4617"/>
        </pc:sldMkLst>
      </pc:sldChg>
    </pc:docChg>
  </pc:docChgLst>
  <pc:docChgLst>
    <pc:chgData name="図師 尚文(ZUSHI Naofumi)" userId="977cf3cf-92ce-4201-a48f-a0fb8aa041a8" providerId="ADAL" clId="{49D70CE5-CB71-48A6-B5C0-6BA2CE984C15}"/>
    <pc:docChg chg="undo custSel delSld modSld">
      <pc:chgData name="図師 尚文(ZUSHI Naofumi)" userId="977cf3cf-92ce-4201-a48f-a0fb8aa041a8" providerId="ADAL" clId="{49D70CE5-CB71-48A6-B5C0-6BA2CE984C15}" dt="2025-07-07T04:28:44.977" v="1148" actId="2696"/>
      <pc:docMkLst>
        <pc:docMk/>
      </pc:docMkLst>
      <pc:sldChg chg="modSp mod">
        <pc:chgData name="図師 尚文(ZUSHI Naofumi)" userId="977cf3cf-92ce-4201-a48f-a0fb8aa041a8" providerId="ADAL" clId="{49D70CE5-CB71-48A6-B5C0-6BA2CE984C15}" dt="2025-07-01T04:19:55.315" v="1" actId="14100"/>
        <pc:sldMkLst>
          <pc:docMk/>
          <pc:sldMk cId="3008278466" sldId="275"/>
        </pc:sldMkLst>
      </pc:sldChg>
      <pc:sldChg chg="addSp delSp modSp mod">
        <pc:chgData name="図師 尚文(ZUSHI Naofumi)" userId="977cf3cf-92ce-4201-a48f-a0fb8aa041a8" providerId="ADAL" clId="{49D70CE5-CB71-48A6-B5C0-6BA2CE984C15}" dt="2025-07-01T05:05:52.563" v="215" actId="21"/>
        <pc:sldMkLst>
          <pc:docMk/>
          <pc:sldMk cId="690318877" sldId="281"/>
        </pc:sldMkLst>
      </pc:sldChg>
      <pc:sldChg chg="addSp delSp modSp mod">
        <pc:chgData name="図師 尚文(ZUSHI Naofumi)" userId="977cf3cf-92ce-4201-a48f-a0fb8aa041a8" providerId="ADAL" clId="{49D70CE5-CB71-48A6-B5C0-6BA2CE984C15}" dt="2025-07-01T07:56:21.950" v="246" actId="20577"/>
        <pc:sldMkLst>
          <pc:docMk/>
          <pc:sldMk cId="3631900770" sldId="4588"/>
        </pc:sldMkLst>
      </pc:sldChg>
      <pc:sldChg chg="addSp delSp modSp mod delAnim setClrOvrMap">
        <pc:chgData name="図師 尚文(ZUSHI Naofumi)" userId="977cf3cf-92ce-4201-a48f-a0fb8aa041a8" providerId="ADAL" clId="{49D70CE5-CB71-48A6-B5C0-6BA2CE984C15}" dt="2025-07-01T04:45:36.766" v="77" actId="1076"/>
        <pc:sldMkLst>
          <pc:docMk/>
          <pc:sldMk cId="1159575335" sldId="4593"/>
        </pc:sldMkLst>
      </pc:sldChg>
      <pc:sldChg chg="modSp mod">
        <pc:chgData name="図師 尚文(ZUSHI Naofumi)" userId="977cf3cf-92ce-4201-a48f-a0fb8aa041a8" providerId="ADAL" clId="{49D70CE5-CB71-48A6-B5C0-6BA2CE984C15}" dt="2025-07-01T04:56:40.940" v="146" actId="20577"/>
        <pc:sldMkLst>
          <pc:docMk/>
          <pc:sldMk cId="386693171" sldId="4595"/>
        </pc:sldMkLst>
      </pc:sldChg>
      <pc:sldChg chg="modSp mod">
        <pc:chgData name="図師 尚文(ZUSHI Naofumi)" userId="977cf3cf-92ce-4201-a48f-a0fb8aa041a8" providerId="ADAL" clId="{49D70CE5-CB71-48A6-B5C0-6BA2CE984C15}" dt="2025-07-01T04:57:09.333" v="166" actId="122"/>
        <pc:sldMkLst>
          <pc:docMk/>
          <pc:sldMk cId="3243855120" sldId="4596"/>
        </pc:sldMkLst>
      </pc:sldChg>
      <pc:sldChg chg="modSp mod">
        <pc:chgData name="図師 尚文(ZUSHI Naofumi)" userId="977cf3cf-92ce-4201-a48f-a0fb8aa041a8" providerId="ADAL" clId="{49D70CE5-CB71-48A6-B5C0-6BA2CE984C15}" dt="2025-07-01T04:57:14.144" v="169" actId="122"/>
        <pc:sldMkLst>
          <pc:docMk/>
          <pc:sldMk cId="2930316605" sldId="4597"/>
        </pc:sldMkLst>
      </pc:sldChg>
      <pc:sldChg chg="addSp delSp modSp mod setBg delAnim setClrOvrMap">
        <pc:chgData name="図師 尚文(ZUSHI Naofumi)" userId="977cf3cf-92ce-4201-a48f-a0fb8aa041a8" providerId="ADAL" clId="{49D70CE5-CB71-48A6-B5C0-6BA2CE984C15}" dt="2025-07-01T04:43:56.541" v="62" actId="27636"/>
        <pc:sldMkLst>
          <pc:docMk/>
          <pc:sldMk cId="2365225675" sldId="4599"/>
        </pc:sldMkLst>
      </pc:sldChg>
      <pc:sldChg chg="addSp delSp modSp mod setBg setClrOvrMap">
        <pc:chgData name="図師 尚文(ZUSHI Naofumi)" userId="977cf3cf-92ce-4201-a48f-a0fb8aa041a8" providerId="ADAL" clId="{49D70CE5-CB71-48A6-B5C0-6BA2CE984C15}" dt="2025-07-01T04:45:07.053" v="72" actId="14100"/>
        <pc:sldMkLst>
          <pc:docMk/>
          <pc:sldMk cId="3229941991" sldId="4600"/>
        </pc:sldMkLst>
      </pc:sldChg>
      <pc:sldChg chg="modSp mod">
        <pc:chgData name="図師 尚文(ZUSHI Naofumi)" userId="977cf3cf-92ce-4201-a48f-a0fb8aa041a8" providerId="ADAL" clId="{49D70CE5-CB71-48A6-B5C0-6BA2CE984C15}" dt="2025-07-01T07:57:14.126" v="283"/>
        <pc:sldMkLst>
          <pc:docMk/>
          <pc:sldMk cId="318214588" sldId="4604"/>
        </pc:sldMkLst>
      </pc:sldChg>
      <pc:sldChg chg="modSp mod">
        <pc:chgData name="図師 尚文(ZUSHI Naofumi)" userId="977cf3cf-92ce-4201-a48f-a0fb8aa041a8" providerId="ADAL" clId="{49D70CE5-CB71-48A6-B5C0-6BA2CE984C15}" dt="2025-07-01T04:56:22.923" v="138" actId="20577"/>
        <pc:sldMkLst>
          <pc:docMk/>
          <pc:sldMk cId="514044093" sldId="4605"/>
        </pc:sldMkLst>
      </pc:sldChg>
      <pc:sldChg chg="modSp mod">
        <pc:chgData name="図師 尚文(ZUSHI Naofumi)" userId="977cf3cf-92ce-4201-a48f-a0fb8aa041a8" providerId="ADAL" clId="{49D70CE5-CB71-48A6-B5C0-6BA2CE984C15}" dt="2025-07-01T04:20:09.542" v="2" actId="1076"/>
        <pc:sldMkLst>
          <pc:docMk/>
          <pc:sldMk cId="1941900167" sldId="4608"/>
        </pc:sldMkLst>
      </pc:sldChg>
      <pc:sldChg chg="modSp mod">
        <pc:chgData name="図師 尚文(ZUSHI Naofumi)" userId="977cf3cf-92ce-4201-a48f-a0fb8aa041a8" providerId="ADAL" clId="{49D70CE5-CB71-48A6-B5C0-6BA2CE984C15}" dt="2025-07-03T09:15:38.504" v="293" actId="20577"/>
        <pc:sldMkLst>
          <pc:docMk/>
          <pc:sldMk cId="219814804" sldId="4609"/>
        </pc:sldMkLst>
      </pc:sldChg>
      <pc:sldChg chg="del">
        <pc:chgData name="図師 尚文(ZUSHI Naofumi)" userId="977cf3cf-92ce-4201-a48f-a0fb8aa041a8" providerId="ADAL" clId="{49D70CE5-CB71-48A6-B5C0-6BA2CE984C15}" dt="2025-07-07T04:28:44.977" v="1148" actId="2696"/>
        <pc:sldMkLst>
          <pc:docMk/>
          <pc:sldMk cId="2421319632" sldId="4610"/>
        </pc:sldMkLst>
      </pc:sldChg>
      <pc:sldChg chg="addSp delSp modSp mod">
        <pc:chgData name="図師 尚文(ZUSHI Naofumi)" userId="977cf3cf-92ce-4201-a48f-a0fb8aa041a8" providerId="ADAL" clId="{49D70CE5-CB71-48A6-B5C0-6BA2CE984C15}" dt="2025-07-01T05:05:30.599" v="211"/>
        <pc:sldMkLst>
          <pc:docMk/>
          <pc:sldMk cId="3155390451" sldId="4611"/>
        </pc:sldMkLst>
      </pc:sldChg>
      <pc:sldChg chg="modSp mod">
        <pc:chgData name="図師 尚文(ZUSHI Naofumi)" userId="977cf3cf-92ce-4201-a48f-a0fb8aa041a8" providerId="ADAL" clId="{49D70CE5-CB71-48A6-B5C0-6BA2CE984C15}" dt="2025-07-01T04:57:38.235" v="181" actId="20577"/>
        <pc:sldMkLst>
          <pc:docMk/>
          <pc:sldMk cId="2587752549" sldId="4612"/>
        </pc:sldMkLst>
      </pc:sldChg>
      <pc:sldChg chg="modSp mod">
        <pc:chgData name="図師 尚文(ZUSHI Naofumi)" userId="977cf3cf-92ce-4201-a48f-a0fb8aa041a8" providerId="ADAL" clId="{49D70CE5-CB71-48A6-B5C0-6BA2CE984C15}" dt="2025-07-01T04:54:31.821" v="79" actId="1076"/>
        <pc:sldMkLst>
          <pc:docMk/>
          <pc:sldMk cId="2336937963" sldId="4615"/>
        </pc:sldMkLst>
      </pc:sldChg>
      <pc:sldChg chg="modSp mod">
        <pc:chgData name="図師 尚文(ZUSHI Naofumi)" userId="977cf3cf-92ce-4201-a48f-a0fb8aa041a8" providerId="ADAL" clId="{49D70CE5-CB71-48A6-B5C0-6BA2CE984C15}" dt="2025-07-01T04:57:01.932" v="163" actId="122"/>
        <pc:sldMkLst>
          <pc:docMk/>
          <pc:sldMk cId="1138322417" sldId="4616"/>
        </pc:sldMkLst>
      </pc:sldChg>
      <pc:sldChg chg="modSp mod">
        <pc:chgData name="図師 尚文(ZUSHI Naofumi)" userId="977cf3cf-92ce-4201-a48f-a0fb8aa041a8" providerId="ADAL" clId="{49D70CE5-CB71-48A6-B5C0-6BA2CE984C15}" dt="2025-07-01T04:57:20.642" v="172" actId="122"/>
        <pc:sldMkLst>
          <pc:docMk/>
          <pc:sldMk cId="952883196" sldId="4617"/>
        </pc:sldMkLst>
      </pc:sldChg>
      <pc:sldChg chg="delSp modSp mod">
        <pc:chgData name="図師 尚文(ZUSHI Naofumi)" userId="977cf3cf-92ce-4201-a48f-a0fb8aa041a8" providerId="ADAL" clId="{49D70CE5-CB71-48A6-B5C0-6BA2CE984C15}" dt="2025-07-07T04:28:04.748" v="1147" actId="20577"/>
        <pc:sldMkLst>
          <pc:docMk/>
          <pc:sldMk cId="3693641678" sldId="4618"/>
        </pc:sldMkLst>
      </pc:sldChg>
    </pc:docChg>
  </pc:docChgLst>
  <pc:docChgLst>
    <pc:chgData name="図師 尚文(ZUSHI Naofumi)" userId="977cf3cf-92ce-4201-a48f-a0fb8aa041a8" providerId="ADAL" clId="{56BDD767-3788-4A47-B0F9-D99019535873}"/>
    <pc:docChg chg="undo custSel modSld">
      <pc:chgData name="図師 尚文(ZUSHI Naofumi)" userId="977cf3cf-92ce-4201-a48f-a0fb8aa041a8" providerId="ADAL" clId="{56BDD767-3788-4A47-B0F9-D99019535873}" dt="2025-08-07T11:48:16.132" v="176" actId="20577"/>
      <pc:docMkLst>
        <pc:docMk/>
      </pc:docMkLst>
      <pc:sldChg chg="modNotesTx">
        <pc:chgData name="図師 尚文(ZUSHI Naofumi)" userId="977cf3cf-92ce-4201-a48f-a0fb8aa041a8" providerId="ADAL" clId="{56BDD767-3788-4A47-B0F9-D99019535873}" dt="2025-08-05T10:38:42.343" v="54" actId="20577"/>
        <pc:sldMkLst>
          <pc:docMk/>
          <pc:sldMk cId="3913759922" sldId="4594"/>
        </pc:sldMkLst>
      </pc:sldChg>
      <pc:sldChg chg="modNotesTx">
        <pc:chgData name="図師 尚文(ZUSHI Naofumi)" userId="977cf3cf-92ce-4201-a48f-a0fb8aa041a8" providerId="ADAL" clId="{56BDD767-3788-4A47-B0F9-D99019535873}" dt="2025-08-05T10:40:18.036" v="156" actId="20577"/>
        <pc:sldMkLst>
          <pc:docMk/>
          <pc:sldMk cId="1365428474" sldId="4606"/>
        </pc:sldMkLst>
      </pc:sldChg>
      <pc:sldChg chg="addSp delSp modSp mod setBg setClrOvrMap">
        <pc:chgData name="図師 尚文(ZUSHI Naofumi)" userId="977cf3cf-92ce-4201-a48f-a0fb8aa041a8" providerId="ADAL" clId="{56BDD767-3788-4A47-B0F9-D99019535873}" dt="2025-08-05T10:37:32.962" v="25" actId="1076"/>
        <pc:sldMkLst>
          <pc:docMk/>
          <pc:sldMk cId="3918610965" sldId="4623"/>
        </pc:sldMkLst>
      </pc:sldChg>
      <pc:sldChg chg="modNotesTx">
        <pc:chgData name="図師 尚文(ZUSHI Naofumi)" userId="977cf3cf-92ce-4201-a48f-a0fb8aa041a8" providerId="ADAL" clId="{56BDD767-3788-4A47-B0F9-D99019535873}" dt="2025-08-05T10:40:02.844" v="134" actId="20577"/>
        <pc:sldMkLst>
          <pc:docMk/>
          <pc:sldMk cId="983516805" sldId="4624"/>
        </pc:sldMkLst>
      </pc:sldChg>
      <pc:sldChg chg="modSp mod modNotesTx">
        <pc:chgData name="図師 尚文(ZUSHI Naofumi)" userId="977cf3cf-92ce-4201-a48f-a0fb8aa041a8" providerId="ADAL" clId="{56BDD767-3788-4A47-B0F9-D99019535873}" dt="2025-08-07T11:48:16.132" v="176" actId="20577"/>
        <pc:sldMkLst>
          <pc:docMk/>
          <pc:sldMk cId="7595243" sldId="4625"/>
        </pc:sldMkLst>
      </pc:sldChg>
      <pc:sldChg chg="modSp mod">
        <pc:chgData name="図師 尚文(ZUSHI Naofumi)" userId="977cf3cf-92ce-4201-a48f-a0fb8aa041a8" providerId="ADAL" clId="{56BDD767-3788-4A47-B0F9-D99019535873}" dt="2025-08-07T10:51:35.999" v="162" actId="1076"/>
        <pc:sldMkLst>
          <pc:docMk/>
          <pc:sldMk cId="2339869497" sldId="4650"/>
        </pc:sldMkLst>
      </pc:sldChg>
      <pc:sldChg chg="modSp mod">
        <pc:chgData name="図師 尚文(ZUSHI Naofumi)" userId="977cf3cf-92ce-4201-a48f-a0fb8aa041a8" providerId="ADAL" clId="{56BDD767-3788-4A47-B0F9-D99019535873}" dt="2025-08-07T10:51:47.409" v="163" actId="1076"/>
        <pc:sldMkLst>
          <pc:docMk/>
          <pc:sldMk cId="3320814628" sldId="4652"/>
        </pc:sldMkLst>
      </pc:sldChg>
      <pc:sldChg chg="modSp mod">
        <pc:chgData name="図師 尚文(ZUSHI Naofumi)" userId="977cf3cf-92ce-4201-a48f-a0fb8aa041a8" providerId="ADAL" clId="{56BDD767-3788-4A47-B0F9-D99019535873}" dt="2025-08-07T10:51:14.563" v="157" actId="1076"/>
        <pc:sldMkLst>
          <pc:docMk/>
          <pc:sldMk cId="1728371893" sldId="4655"/>
        </pc:sldMkLst>
      </pc:sldChg>
      <pc:sldChg chg="modSp mod">
        <pc:chgData name="図師 尚文(ZUSHI Naofumi)" userId="977cf3cf-92ce-4201-a48f-a0fb8aa041a8" providerId="ADAL" clId="{56BDD767-3788-4A47-B0F9-D99019535873}" dt="2025-08-07T10:51:23.137" v="159" actId="1076"/>
        <pc:sldMkLst>
          <pc:docMk/>
          <pc:sldMk cId="52034169" sldId="46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0AEE085-FE0D-4E51-9491-8E7C2A890A4B}"/>
              </a:ext>
            </a:extLst>
          </p:cNvPr>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6A88AA2-C057-4763-85D8-A766EB4E69F4}"/>
              </a:ext>
            </a:extLst>
          </p:cNvPr>
          <p:cNvSpPr>
            <a:spLocks noGrp="1"/>
          </p:cNvSpPr>
          <p:nvPr>
            <p:ph type="dt" sz="quarter" idx="1"/>
          </p:nvPr>
        </p:nvSpPr>
        <p:spPr>
          <a:xfrm>
            <a:off x="3815573" y="1"/>
            <a:ext cx="2918621" cy="494813"/>
          </a:xfrm>
          <a:prstGeom prst="rect">
            <a:avLst/>
          </a:prstGeom>
        </p:spPr>
        <p:txBody>
          <a:bodyPr vert="horz" lIns="90629" tIns="45314" rIns="90629" bIns="45314" rtlCol="0"/>
          <a:lstStyle>
            <a:lvl1pPr algn="r">
              <a:defRPr sz="1200"/>
            </a:lvl1pPr>
          </a:lstStyle>
          <a:p>
            <a:fld id="{99BACB93-3C10-4475-9215-D63A30CAA0DA}" type="datetimeFigureOut">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041F3076-16CE-4417-97F3-A907E82681AE}"/>
              </a:ext>
            </a:extLst>
          </p:cNvPr>
          <p:cNvSpPr>
            <a:spLocks noGrp="1"/>
          </p:cNvSpPr>
          <p:nvPr>
            <p:ph type="ftr" sz="quarter" idx="2"/>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AA011CA-B082-4052-AE7D-A1596DFA1619}"/>
              </a:ext>
            </a:extLst>
          </p:cNvPr>
          <p:cNvSpPr>
            <a:spLocks noGrp="1"/>
          </p:cNvSpPr>
          <p:nvPr>
            <p:ph type="sldNum" sz="quarter" idx="3"/>
          </p:nvPr>
        </p:nvSpPr>
        <p:spPr>
          <a:xfrm>
            <a:off x="3815573" y="9371501"/>
            <a:ext cx="2918621" cy="494813"/>
          </a:xfrm>
          <a:prstGeom prst="rect">
            <a:avLst/>
          </a:prstGeom>
        </p:spPr>
        <p:txBody>
          <a:bodyPr vert="horz" lIns="90629" tIns="45314" rIns="90629" bIns="45314" rtlCol="0" anchor="b"/>
          <a:lstStyle>
            <a:lvl1pPr algn="r">
              <a:defRPr sz="1200"/>
            </a:lvl1pPr>
          </a:lstStyle>
          <a:p>
            <a:fld id="{B1A2DAD5-32A9-409F-A7A2-178DDE5D982D}" type="slidenum">
              <a:rPr kumimoji="1" lang="ja-JP" altLang="en-US" smtClean="0"/>
              <a:t>‹#›</a:t>
            </a:fld>
            <a:endParaRPr kumimoji="1" lang="ja-JP" altLang="en-US"/>
          </a:p>
        </p:txBody>
      </p:sp>
    </p:spTree>
    <p:extLst>
      <p:ext uri="{BB962C8B-B14F-4D97-AF65-F5344CB8AC3E}">
        <p14:creationId xmlns:p14="http://schemas.microsoft.com/office/powerpoint/2010/main" val="2767556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1"/>
            <a:ext cx="2918621" cy="494813"/>
          </a:xfrm>
          <a:prstGeom prst="rect">
            <a:avLst/>
          </a:prstGeom>
        </p:spPr>
        <p:txBody>
          <a:bodyPr vert="horz" lIns="90629" tIns="45314" rIns="90629" bIns="45314" rtlCol="0"/>
          <a:lstStyle>
            <a:lvl1pPr algn="r">
              <a:defRPr sz="1200"/>
            </a:lvl1pPr>
          </a:lstStyle>
          <a:p>
            <a:fld id="{D9F3B1E5-665C-45A1-BD7A-9C31C3345932}" type="datetimeFigureOut">
              <a:rPr kumimoji="1" lang="ja-JP" altLang="en-US" smtClean="0"/>
              <a:t>2025/12/18</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0629" tIns="45314" rIns="90629" bIns="45314" rtlCol="0" anchor="ctr"/>
          <a:lstStyle/>
          <a:p>
            <a:endParaRPr lang="ja-JP" altLang="en-US"/>
          </a:p>
        </p:txBody>
      </p:sp>
      <p:sp>
        <p:nvSpPr>
          <p:cNvPr id="5" name="ノート プレースホルダー 4"/>
          <p:cNvSpPr>
            <a:spLocks noGrp="1"/>
          </p:cNvSpPr>
          <p:nvPr>
            <p:ph type="body" sz="quarter" idx="3"/>
          </p:nvPr>
        </p:nvSpPr>
        <p:spPr>
          <a:xfrm>
            <a:off x="673891" y="4747998"/>
            <a:ext cx="5387982" cy="3884437"/>
          </a:xfrm>
          <a:prstGeom prst="rect">
            <a:avLst/>
          </a:prstGeom>
        </p:spPr>
        <p:txBody>
          <a:bodyPr vert="horz" lIns="90629" tIns="45314" rIns="90629" bIns="453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4813"/>
          </a:xfrm>
          <a:prstGeom prst="rect">
            <a:avLst/>
          </a:prstGeom>
        </p:spPr>
        <p:txBody>
          <a:bodyPr vert="horz" lIns="90629" tIns="45314" rIns="90629" bIns="45314" rtlCol="0" anchor="b"/>
          <a:lstStyle>
            <a:lvl1pPr algn="r">
              <a:defRPr sz="1200"/>
            </a:lvl1pPr>
          </a:lstStyle>
          <a:p>
            <a:fld id="{C536F05B-CE25-49A5-A813-A556FC994397}" type="slidenum">
              <a:rPr kumimoji="1" lang="ja-JP" altLang="en-US" smtClean="0"/>
              <a:t>‹#›</a:t>
            </a:fld>
            <a:endParaRPr kumimoji="1" lang="ja-JP" altLang="en-US"/>
          </a:p>
        </p:txBody>
      </p:sp>
    </p:spTree>
    <p:extLst>
      <p:ext uri="{BB962C8B-B14F-4D97-AF65-F5344CB8AC3E}">
        <p14:creationId xmlns:p14="http://schemas.microsoft.com/office/powerpoint/2010/main" val="3899645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a:t>
            </a:fld>
            <a:endParaRPr kumimoji="1" lang="ja-JP" altLang="en-US"/>
          </a:p>
        </p:txBody>
      </p:sp>
    </p:spTree>
    <p:extLst>
      <p:ext uri="{BB962C8B-B14F-4D97-AF65-F5344CB8AC3E}">
        <p14:creationId xmlns:p14="http://schemas.microsoft.com/office/powerpoint/2010/main" val="110088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B1BE-663F-93DD-22EB-172316CEDA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82609B-571F-448D-F824-50D18D9F22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3DDF4E-2651-ABA2-28C0-CBA0D295751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692B474-F46D-8E9B-5248-4584B2B0B007}"/>
              </a:ext>
            </a:extLst>
          </p:cNvPr>
          <p:cNvSpPr>
            <a:spLocks noGrp="1"/>
          </p:cNvSpPr>
          <p:nvPr>
            <p:ph type="sldNum" sz="quarter" idx="5"/>
          </p:nvPr>
        </p:nvSpPr>
        <p:spPr/>
        <p:txBody>
          <a:bodyPr/>
          <a:lstStyle/>
          <a:p>
            <a:fld id="{C536F05B-CE25-49A5-A813-A556FC994397}" type="slidenum">
              <a:rPr kumimoji="1" lang="ja-JP" altLang="en-US" smtClean="0"/>
              <a:t>26</a:t>
            </a:fld>
            <a:endParaRPr kumimoji="1" lang="ja-JP" altLang="en-US"/>
          </a:p>
        </p:txBody>
      </p:sp>
    </p:spTree>
    <p:extLst>
      <p:ext uri="{BB962C8B-B14F-4D97-AF65-F5344CB8AC3E}">
        <p14:creationId xmlns:p14="http://schemas.microsoft.com/office/powerpoint/2010/main" val="4257120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70B9-E447-12F9-71DE-D69E8534E5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B04648-7DE9-D407-A23C-DA4C3BF882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2084C8-C1F1-B210-1C80-9F43B3C7CF8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93F010F-285A-A992-2349-578433446D3E}"/>
              </a:ext>
            </a:extLst>
          </p:cNvPr>
          <p:cNvSpPr>
            <a:spLocks noGrp="1"/>
          </p:cNvSpPr>
          <p:nvPr>
            <p:ph type="sldNum" sz="quarter" idx="5"/>
          </p:nvPr>
        </p:nvSpPr>
        <p:spPr/>
        <p:txBody>
          <a:bodyPr/>
          <a:lstStyle/>
          <a:p>
            <a:fld id="{C536F05B-CE25-49A5-A813-A556FC994397}" type="slidenum">
              <a:rPr kumimoji="1" lang="ja-JP" altLang="en-US" smtClean="0"/>
              <a:t>27</a:t>
            </a:fld>
            <a:endParaRPr kumimoji="1" lang="ja-JP" altLang="en-US"/>
          </a:p>
        </p:txBody>
      </p:sp>
    </p:spTree>
    <p:extLst>
      <p:ext uri="{BB962C8B-B14F-4D97-AF65-F5344CB8AC3E}">
        <p14:creationId xmlns:p14="http://schemas.microsoft.com/office/powerpoint/2010/main" val="79029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1B4B-917D-264B-48F4-25FA6E81E4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6B71DD-AEAF-ACD6-56B1-871DE314FD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3BF08C-C8C9-CDF1-F281-C1C2C8509F7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004A3B4-982C-53EE-052B-E2500BD617C4}"/>
              </a:ext>
            </a:extLst>
          </p:cNvPr>
          <p:cNvSpPr>
            <a:spLocks noGrp="1"/>
          </p:cNvSpPr>
          <p:nvPr>
            <p:ph type="sldNum" sz="quarter" idx="5"/>
          </p:nvPr>
        </p:nvSpPr>
        <p:spPr/>
        <p:txBody>
          <a:bodyPr/>
          <a:lstStyle/>
          <a:p>
            <a:fld id="{C536F05B-CE25-49A5-A813-A556FC994397}" type="slidenum">
              <a:rPr kumimoji="1" lang="ja-JP" altLang="en-US" smtClean="0"/>
              <a:t>28</a:t>
            </a:fld>
            <a:endParaRPr kumimoji="1" lang="ja-JP" altLang="en-US"/>
          </a:p>
        </p:txBody>
      </p:sp>
    </p:spTree>
    <p:extLst>
      <p:ext uri="{BB962C8B-B14F-4D97-AF65-F5344CB8AC3E}">
        <p14:creationId xmlns:p14="http://schemas.microsoft.com/office/powerpoint/2010/main" val="165756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4EE5B-2F2D-B343-550A-FC766A4C8A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04F018-750B-CCDB-FA1F-B9D7922FD6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B34CF4-9DAC-CE22-7FB1-562474591B6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39362E7-1260-62CD-13DA-2A45EFE706C6}"/>
              </a:ext>
            </a:extLst>
          </p:cNvPr>
          <p:cNvSpPr>
            <a:spLocks noGrp="1"/>
          </p:cNvSpPr>
          <p:nvPr>
            <p:ph type="sldNum" sz="quarter" idx="5"/>
          </p:nvPr>
        </p:nvSpPr>
        <p:spPr/>
        <p:txBody>
          <a:bodyPr/>
          <a:lstStyle/>
          <a:p>
            <a:fld id="{C536F05B-CE25-49A5-A813-A556FC994397}" type="slidenum">
              <a:rPr kumimoji="1" lang="ja-JP" altLang="en-US" smtClean="0"/>
              <a:t>29</a:t>
            </a:fld>
            <a:endParaRPr kumimoji="1" lang="ja-JP" altLang="en-US"/>
          </a:p>
        </p:txBody>
      </p:sp>
    </p:spTree>
    <p:extLst>
      <p:ext uri="{BB962C8B-B14F-4D97-AF65-F5344CB8AC3E}">
        <p14:creationId xmlns:p14="http://schemas.microsoft.com/office/powerpoint/2010/main" val="133482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5006-4D5E-FAA9-4C8A-2313E1CEF5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943E9E-93FA-3C47-893D-7E83A2AFC3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B4ED45-5544-362F-EC78-A51C51EECE6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2E88D97-8130-EDA0-E8DA-A81C3FD1595C}"/>
              </a:ext>
            </a:extLst>
          </p:cNvPr>
          <p:cNvSpPr>
            <a:spLocks noGrp="1"/>
          </p:cNvSpPr>
          <p:nvPr>
            <p:ph type="sldNum" sz="quarter" idx="5"/>
          </p:nvPr>
        </p:nvSpPr>
        <p:spPr/>
        <p:txBody>
          <a:bodyPr/>
          <a:lstStyle/>
          <a:p>
            <a:fld id="{C536F05B-CE25-49A5-A813-A556FC994397}" type="slidenum">
              <a:rPr kumimoji="1" lang="ja-JP" altLang="en-US" smtClean="0"/>
              <a:t>30</a:t>
            </a:fld>
            <a:endParaRPr kumimoji="1" lang="ja-JP" altLang="en-US"/>
          </a:p>
        </p:txBody>
      </p:sp>
    </p:spTree>
    <p:extLst>
      <p:ext uri="{BB962C8B-B14F-4D97-AF65-F5344CB8AC3E}">
        <p14:creationId xmlns:p14="http://schemas.microsoft.com/office/powerpoint/2010/main" val="169264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32</a:t>
            </a:fld>
            <a:endParaRPr kumimoji="1" lang="ja-JP" altLang="en-US"/>
          </a:p>
        </p:txBody>
      </p:sp>
    </p:spTree>
    <p:extLst>
      <p:ext uri="{BB962C8B-B14F-4D97-AF65-F5344CB8AC3E}">
        <p14:creationId xmlns:p14="http://schemas.microsoft.com/office/powerpoint/2010/main" val="4278006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4D2DE-5499-E507-498E-FD702CB138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69E564-5886-C60F-D24D-F2557DE25F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003021-E91D-1BD6-2043-13FF9F5310C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287F788-E1FB-4081-4E33-F6900490E1EA}"/>
              </a:ext>
            </a:extLst>
          </p:cNvPr>
          <p:cNvSpPr>
            <a:spLocks noGrp="1"/>
          </p:cNvSpPr>
          <p:nvPr>
            <p:ph type="sldNum" sz="quarter" idx="5"/>
          </p:nvPr>
        </p:nvSpPr>
        <p:spPr/>
        <p:txBody>
          <a:bodyPr/>
          <a:lstStyle/>
          <a:p>
            <a:fld id="{C536F05B-CE25-49A5-A813-A556FC994397}" type="slidenum">
              <a:rPr kumimoji="1" lang="ja-JP" altLang="en-US" smtClean="0"/>
              <a:t>39</a:t>
            </a:fld>
            <a:endParaRPr kumimoji="1" lang="ja-JP" altLang="en-US"/>
          </a:p>
        </p:txBody>
      </p:sp>
    </p:spTree>
    <p:extLst>
      <p:ext uri="{BB962C8B-B14F-4D97-AF65-F5344CB8AC3E}">
        <p14:creationId xmlns:p14="http://schemas.microsoft.com/office/powerpoint/2010/main" val="247497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40</a:t>
            </a:fld>
            <a:endParaRPr kumimoji="1" lang="ja-JP" altLang="en-US"/>
          </a:p>
        </p:txBody>
      </p:sp>
    </p:spTree>
    <p:extLst>
      <p:ext uri="{BB962C8B-B14F-4D97-AF65-F5344CB8AC3E}">
        <p14:creationId xmlns:p14="http://schemas.microsoft.com/office/powerpoint/2010/main" val="6319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41</a:t>
            </a:fld>
            <a:endParaRPr kumimoji="1" lang="ja-JP" altLang="en-US"/>
          </a:p>
        </p:txBody>
      </p:sp>
    </p:spTree>
    <p:extLst>
      <p:ext uri="{BB962C8B-B14F-4D97-AF65-F5344CB8AC3E}">
        <p14:creationId xmlns:p14="http://schemas.microsoft.com/office/powerpoint/2010/main" val="408505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a:t>
            </a:fld>
            <a:endParaRPr kumimoji="1" lang="ja-JP" altLang="en-US"/>
          </a:p>
        </p:txBody>
      </p:sp>
    </p:spTree>
    <p:extLst>
      <p:ext uri="{BB962C8B-B14F-4D97-AF65-F5344CB8AC3E}">
        <p14:creationId xmlns:p14="http://schemas.microsoft.com/office/powerpoint/2010/main" val="323175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a:t>
            </a:fld>
            <a:endParaRPr kumimoji="1" lang="ja-JP" altLang="en-US"/>
          </a:p>
        </p:txBody>
      </p:sp>
    </p:spTree>
    <p:extLst>
      <p:ext uri="{BB962C8B-B14F-4D97-AF65-F5344CB8AC3E}">
        <p14:creationId xmlns:p14="http://schemas.microsoft.com/office/powerpoint/2010/main" val="46775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89DA4-C750-8AB9-A0E9-251038EA90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F611B3-F341-D8FA-AEC2-54C8218B9BF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431C43A-B379-2395-A7D2-0D4EAD7EC4E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EF0D6EF-F41B-D1ED-77D7-F7F6B567FF6A}"/>
              </a:ext>
            </a:extLst>
          </p:cNvPr>
          <p:cNvSpPr>
            <a:spLocks noGrp="1"/>
          </p:cNvSpPr>
          <p:nvPr>
            <p:ph type="sldNum" sz="quarter" idx="5"/>
          </p:nvPr>
        </p:nvSpPr>
        <p:spPr/>
        <p:txBody>
          <a:bodyPr/>
          <a:lstStyle/>
          <a:p>
            <a:fld id="{C536F05B-CE25-49A5-A813-A556FC994397}" type="slidenum">
              <a:rPr kumimoji="1" lang="ja-JP" altLang="en-US" smtClean="0"/>
              <a:t>13</a:t>
            </a:fld>
            <a:endParaRPr kumimoji="1" lang="ja-JP" altLang="en-US"/>
          </a:p>
        </p:txBody>
      </p:sp>
    </p:spTree>
    <p:extLst>
      <p:ext uri="{BB962C8B-B14F-4D97-AF65-F5344CB8AC3E}">
        <p14:creationId xmlns:p14="http://schemas.microsoft.com/office/powerpoint/2010/main" val="78682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02E3-2A30-B8A0-7AB0-5AA8F5FB0D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A8DD86-30FD-C641-2B3F-93F1AF90C5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8BDAC4-1A5D-9C2F-E8D2-29CEF5F39BF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A20468D-C886-710F-C808-752EFA875CE3}"/>
              </a:ext>
            </a:extLst>
          </p:cNvPr>
          <p:cNvSpPr>
            <a:spLocks noGrp="1"/>
          </p:cNvSpPr>
          <p:nvPr>
            <p:ph type="sldNum" sz="quarter" idx="5"/>
          </p:nvPr>
        </p:nvSpPr>
        <p:spPr/>
        <p:txBody>
          <a:bodyPr/>
          <a:lstStyle/>
          <a:p>
            <a:fld id="{C536F05B-CE25-49A5-A813-A556FC994397}" type="slidenum">
              <a:rPr kumimoji="1" lang="ja-JP" altLang="en-US" smtClean="0"/>
              <a:t>21</a:t>
            </a:fld>
            <a:endParaRPr kumimoji="1" lang="ja-JP" altLang="en-US"/>
          </a:p>
        </p:txBody>
      </p:sp>
    </p:spTree>
    <p:extLst>
      <p:ext uri="{BB962C8B-B14F-4D97-AF65-F5344CB8AC3E}">
        <p14:creationId xmlns:p14="http://schemas.microsoft.com/office/powerpoint/2010/main" val="63576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F860B-8FD3-8AD4-6FFC-1A0D148716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1BA850-9492-4020-D462-D23359BBBA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E6BE51-25B6-A42F-7916-15EAC275223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DCB98B4-5CCC-F022-4F66-E7F349FA4615}"/>
              </a:ext>
            </a:extLst>
          </p:cNvPr>
          <p:cNvSpPr>
            <a:spLocks noGrp="1"/>
          </p:cNvSpPr>
          <p:nvPr>
            <p:ph type="sldNum" sz="quarter" idx="5"/>
          </p:nvPr>
        </p:nvSpPr>
        <p:spPr/>
        <p:txBody>
          <a:bodyPr/>
          <a:lstStyle/>
          <a:p>
            <a:fld id="{C536F05B-CE25-49A5-A813-A556FC994397}" type="slidenum">
              <a:rPr kumimoji="1" lang="ja-JP" altLang="en-US" smtClean="0"/>
              <a:t>22</a:t>
            </a:fld>
            <a:endParaRPr kumimoji="1" lang="ja-JP" altLang="en-US"/>
          </a:p>
        </p:txBody>
      </p:sp>
    </p:spTree>
    <p:extLst>
      <p:ext uri="{BB962C8B-B14F-4D97-AF65-F5344CB8AC3E}">
        <p14:creationId xmlns:p14="http://schemas.microsoft.com/office/powerpoint/2010/main" val="100272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5187-95E4-CA13-1758-AA6E0A867E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FAEAAB-4D58-B4B9-E491-1B082823CC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4B3C71-6674-9E7E-DBAC-FBDAF6E483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3CBCEAB-4ABA-68BE-27FA-F75584DE89C1}"/>
              </a:ext>
            </a:extLst>
          </p:cNvPr>
          <p:cNvSpPr>
            <a:spLocks noGrp="1"/>
          </p:cNvSpPr>
          <p:nvPr>
            <p:ph type="sldNum" sz="quarter" idx="5"/>
          </p:nvPr>
        </p:nvSpPr>
        <p:spPr/>
        <p:txBody>
          <a:bodyPr/>
          <a:lstStyle/>
          <a:p>
            <a:fld id="{C536F05B-CE25-49A5-A813-A556FC994397}" type="slidenum">
              <a:rPr kumimoji="1" lang="ja-JP" altLang="en-US" smtClean="0"/>
              <a:t>23</a:t>
            </a:fld>
            <a:endParaRPr kumimoji="1" lang="ja-JP" altLang="en-US"/>
          </a:p>
        </p:txBody>
      </p:sp>
    </p:spTree>
    <p:extLst>
      <p:ext uri="{BB962C8B-B14F-4D97-AF65-F5344CB8AC3E}">
        <p14:creationId xmlns:p14="http://schemas.microsoft.com/office/powerpoint/2010/main" val="17290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14FA-14D4-0B61-730B-E7A205C774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F9C3A2-8E4F-D326-CAB2-1821E26BE6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C70480-EB6C-1571-FE0F-AB3EA7FF0C4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14842F8-67FD-3226-A5EE-A20EBCE377D6}"/>
              </a:ext>
            </a:extLst>
          </p:cNvPr>
          <p:cNvSpPr>
            <a:spLocks noGrp="1"/>
          </p:cNvSpPr>
          <p:nvPr>
            <p:ph type="sldNum" sz="quarter" idx="5"/>
          </p:nvPr>
        </p:nvSpPr>
        <p:spPr/>
        <p:txBody>
          <a:bodyPr/>
          <a:lstStyle/>
          <a:p>
            <a:fld id="{C536F05B-CE25-49A5-A813-A556FC994397}" type="slidenum">
              <a:rPr kumimoji="1" lang="ja-JP" altLang="en-US" smtClean="0"/>
              <a:t>24</a:t>
            </a:fld>
            <a:endParaRPr kumimoji="1" lang="ja-JP" altLang="en-US"/>
          </a:p>
        </p:txBody>
      </p:sp>
    </p:spTree>
    <p:extLst>
      <p:ext uri="{BB962C8B-B14F-4D97-AF65-F5344CB8AC3E}">
        <p14:creationId xmlns:p14="http://schemas.microsoft.com/office/powerpoint/2010/main" val="17140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034C-6B4C-74E9-6A1C-8C4DCF1816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2F7110-ECEC-D170-087A-0117D7B1AF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8F7279-62D5-D54C-4E4E-79B8CA9D019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3EF5E11-D496-3BDA-FA02-799F3F5BAAB5}"/>
              </a:ext>
            </a:extLst>
          </p:cNvPr>
          <p:cNvSpPr>
            <a:spLocks noGrp="1"/>
          </p:cNvSpPr>
          <p:nvPr>
            <p:ph type="sldNum" sz="quarter" idx="5"/>
          </p:nvPr>
        </p:nvSpPr>
        <p:spPr/>
        <p:txBody>
          <a:bodyPr/>
          <a:lstStyle/>
          <a:p>
            <a:fld id="{C536F05B-CE25-49A5-A813-A556FC994397}" type="slidenum">
              <a:rPr kumimoji="1" lang="ja-JP" altLang="en-US" smtClean="0"/>
              <a:t>25</a:t>
            </a:fld>
            <a:endParaRPr kumimoji="1" lang="ja-JP" altLang="en-US"/>
          </a:p>
        </p:txBody>
      </p:sp>
    </p:spTree>
    <p:extLst>
      <p:ext uri="{BB962C8B-B14F-4D97-AF65-F5344CB8AC3E}">
        <p14:creationId xmlns:p14="http://schemas.microsoft.com/office/powerpoint/2010/main" val="313898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56041" y="1788454"/>
            <a:ext cx="6793499" cy="2098226"/>
          </a:xfrm>
        </p:spPr>
        <p:txBody>
          <a:bodyPr anchor="b">
            <a:noAutofit/>
          </a:bodyPr>
          <a:lstStyle>
            <a:lvl1pPr algn="ctr">
              <a:defRPr sz="6000" cap="all" baseline="0">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177425" y="3956281"/>
            <a:ext cx="555073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11697" y="6453386"/>
            <a:ext cx="1306455" cy="404614"/>
          </a:xfrm>
        </p:spPr>
        <p:txBody>
          <a:bodyPr/>
          <a:lstStyle>
            <a:lvl1pPr>
              <a:defRPr baseline="0">
                <a:solidFill>
                  <a:schemeClr val="tx2"/>
                </a:solidFill>
              </a:defRPr>
            </a:lvl1pPr>
          </a:lstStyle>
          <a:p>
            <a:endParaRPr kumimoji="1" lang="ja-JP" altLang="en-US"/>
          </a:p>
        </p:txBody>
      </p:sp>
      <p:sp>
        <p:nvSpPr>
          <p:cNvPr id="5" name="Footer Placeholder 4"/>
          <p:cNvSpPr>
            <a:spLocks noGrp="1"/>
          </p:cNvSpPr>
          <p:nvPr>
            <p:ph type="ftr" sz="quarter" idx="11"/>
          </p:nvPr>
        </p:nvSpPr>
        <p:spPr>
          <a:xfrm>
            <a:off x="2099545" y="6453386"/>
            <a:ext cx="5706494" cy="404614"/>
          </a:xfrm>
        </p:spPr>
        <p:txBody>
          <a:bodyPr/>
          <a:lstStyle>
            <a:lvl1pPr algn="ct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987430" y="6453386"/>
            <a:ext cx="1296987" cy="404614"/>
          </a:xfrm>
        </p:spPr>
        <p:txBody>
          <a:bodyPr/>
          <a:lstStyle>
            <a:lvl1pPr>
              <a:defRPr baseline="0">
                <a:solidFill>
                  <a:schemeClr val="tx2"/>
                </a:solidFill>
              </a:defRPr>
            </a:lvl1pPr>
          </a:lstStyle>
          <a:p>
            <a:fld id="{E19FEFA5-F69B-4463-85F3-6BA87B34B307}" type="slidenum">
              <a:rPr kumimoji="1" lang="ja-JP" altLang="en-US" smtClean="0"/>
              <a:pPr/>
              <a:t>‹#›</a:t>
            </a:fld>
            <a:endParaRPr kumimoji="1" lang="ja-JP" altLang="en-US"/>
          </a:p>
        </p:txBody>
      </p:sp>
      <p:grpSp>
        <p:nvGrpSpPr>
          <p:cNvPr id="8" name="Group 7"/>
          <p:cNvGrpSpPr/>
          <p:nvPr/>
        </p:nvGrpSpPr>
        <p:grpSpPr>
          <a:xfrm>
            <a:off x="611697" y="744470"/>
            <a:ext cx="8672721"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txBody>
            <a:bodyPr/>
            <a:lstStyle/>
            <a:p>
              <a:endParaRPr lang="ja-JP" altLang="en-US"/>
            </a:p>
          </p:txBody>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txBody>
            <a:bodyPr/>
            <a:lstStyle/>
            <a:p>
              <a:endParaRPr lang="ja-JP" altLang="en-US"/>
            </a:p>
          </p:txBody>
        </p:sp>
      </p:grpSp>
    </p:spTree>
    <p:extLst>
      <p:ext uri="{BB962C8B-B14F-4D97-AF65-F5344CB8AC3E}">
        <p14:creationId xmlns:p14="http://schemas.microsoft.com/office/powerpoint/2010/main" val="34553950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14425" y="2295527"/>
            <a:ext cx="7800975"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6362024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4197" y="624156"/>
            <a:ext cx="1615196"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14425" y="624156"/>
            <a:ext cx="6201569"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9928587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01275655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1583" y="1301362"/>
            <a:ext cx="7810539" cy="2852737"/>
          </a:xfrm>
        </p:spPr>
        <p:txBody>
          <a:bodyPr anchor="b">
            <a:normAutofit/>
          </a:bodyPr>
          <a:lstStyle>
            <a:lvl1pPr algn="r">
              <a:defRPr sz="60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1583" y="4216328"/>
            <a:ext cx="7810539"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00363" y="6453386"/>
            <a:ext cx="1318208" cy="404614"/>
          </a:xfrm>
        </p:spPr>
        <p:txBody>
          <a:bodyPr/>
          <a:lstStyle>
            <a:lvl1pPr>
              <a:defRPr>
                <a:solidFill>
                  <a:schemeClr val="tx2"/>
                </a:solidFill>
              </a:defRPr>
            </a:lvl1pPr>
          </a:lstStyle>
          <a:p>
            <a:endParaRPr kumimoji="1" lang="ja-JP" altLang="en-US"/>
          </a:p>
        </p:txBody>
      </p:sp>
      <p:sp>
        <p:nvSpPr>
          <p:cNvPr id="5" name="Footer Placeholder 4"/>
          <p:cNvSpPr>
            <a:spLocks noGrp="1"/>
          </p:cNvSpPr>
          <p:nvPr>
            <p:ph type="ftr" sz="quarter" idx="11"/>
          </p:nvPr>
        </p:nvSpPr>
        <p:spPr>
          <a:xfrm>
            <a:off x="2099754" y="6453386"/>
            <a:ext cx="5706494" cy="404614"/>
          </a:xfrm>
        </p:spPr>
        <p:txBody>
          <a:bodyPr/>
          <a:lstStyle>
            <a:lvl1pPr algn="ct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987430" y="6453386"/>
            <a:ext cx="1296987" cy="404614"/>
          </a:xfrm>
        </p:spPr>
        <p:txBody>
          <a:bodyPr/>
          <a:lstStyle>
            <a:lvl1pPr>
              <a:defRPr>
                <a:solidFill>
                  <a:schemeClr val="tx2"/>
                </a:solidFill>
              </a:defRPr>
            </a:lvl1pPr>
          </a:lstStyle>
          <a:p>
            <a:fld id="{E19FEFA5-F69B-4463-85F3-6BA87B34B307}" type="slidenum">
              <a:rPr kumimoji="1" lang="ja-JP" altLang="en-US" smtClean="0"/>
              <a:pPr/>
              <a:t>‹#›</a:t>
            </a:fld>
            <a:endParaRPr kumimoji="1" lang="ja-JP" altLang="en-US"/>
          </a:p>
        </p:txBody>
      </p:sp>
      <p:sp>
        <p:nvSpPr>
          <p:cNvPr id="7" name="Freeform 6"/>
          <p:cNvSpPr/>
          <p:nvPr/>
        </p:nvSpPr>
        <p:spPr bwMode="auto">
          <a:xfrm>
            <a:off x="6623470" y="1685652"/>
            <a:ext cx="2660948"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623470" y="1685652"/>
            <a:ext cx="2660948"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1910703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114425" y="2286001"/>
            <a:ext cx="361382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01890" y="2286001"/>
            <a:ext cx="361382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251674939"/>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14425" y="685800"/>
            <a:ext cx="7800975"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14425" y="2340230"/>
            <a:ext cx="361382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114425" y="3305209"/>
            <a:ext cx="3613826"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301573" y="2349754"/>
            <a:ext cx="361382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5301573" y="3305209"/>
            <a:ext cx="3613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8805060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10111922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7403793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title="Background Shape"/>
          <p:cNvSpPr/>
          <p:nvPr/>
        </p:nvSpPr>
        <p:spPr>
          <a:xfrm>
            <a:off x="0" y="376"/>
            <a:ext cx="43091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Autofit/>
          </a:bodyPr>
          <a:lstStyle>
            <a:lvl1pPr>
              <a:lnSpc>
                <a:spcPct val="84000"/>
              </a:lnSpc>
              <a:defRPr sz="44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083016" y="685801"/>
            <a:ext cx="4234815"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88169" y="2856344"/>
            <a:ext cx="3132773"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88169" y="6453386"/>
            <a:ext cx="978715" cy="404614"/>
          </a:xfrm>
        </p:spPr>
        <p:txBody>
          <a:bodyPr/>
          <a:lstStyle>
            <a:lvl1pPr>
              <a:defRPr>
                <a:solidFill>
                  <a:schemeClr val="tx2"/>
                </a:solidFill>
              </a:defRPr>
            </a:lvl1pPr>
          </a:lstStyle>
          <a:p>
            <a:endParaRPr kumimoji="1" lang="ja-JP" altLang="en-US"/>
          </a:p>
        </p:txBody>
      </p:sp>
      <p:sp>
        <p:nvSpPr>
          <p:cNvPr id="6" name="Footer Placeholder 5"/>
          <p:cNvSpPr>
            <a:spLocks noGrp="1"/>
          </p:cNvSpPr>
          <p:nvPr>
            <p:ph type="ftr" sz="quarter" idx="11"/>
          </p:nvPr>
        </p:nvSpPr>
        <p:spPr>
          <a:xfrm>
            <a:off x="1792330" y="6453386"/>
            <a:ext cx="1928611"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8030052" y="6453386"/>
            <a:ext cx="1296987" cy="404614"/>
          </a:xfrm>
        </p:spPr>
        <p:txBody>
          <a:bodyPr/>
          <a:lstStyle>
            <a:lvl1pPr>
              <a:defRPr>
                <a:solidFill>
                  <a:schemeClr val="tx2"/>
                </a:solidFill>
              </a:defRPr>
            </a:lvl1pPr>
          </a:lstStyle>
          <a:p>
            <a:fld id="{E19FEFA5-F69B-4463-85F3-6BA87B34B307}" type="slidenum">
              <a:rPr kumimoji="1" lang="ja-JP" altLang="en-US" smtClean="0"/>
              <a:pPr/>
              <a:t>‹#›</a:t>
            </a:fld>
            <a:endParaRPr kumimoji="1" lang="ja-JP" altLang="en-US"/>
          </a:p>
        </p:txBody>
      </p:sp>
      <p:sp>
        <p:nvSpPr>
          <p:cNvPr id="9" name="Rectangle 8"/>
          <p:cNvSpPr/>
          <p:nvPr/>
        </p:nvSpPr>
        <p:spPr>
          <a:xfrm>
            <a:off x="4309110"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4309110"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0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43091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8169" y="685800"/>
            <a:ext cx="3132773" cy="2157884"/>
          </a:xfrm>
        </p:spPr>
        <p:txBody>
          <a:bodyPr anchor="t">
            <a:normAutofit/>
          </a:bodyPr>
          <a:lstStyle>
            <a:lvl1pPr>
              <a:lnSpc>
                <a:spcPct val="84000"/>
              </a:lnSpc>
              <a:defRPr sz="44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494847" y="2"/>
            <a:ext cx="5411153"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88169" y="2855968"/>
            <a:ext cx="3132773"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88169" y="6453386"/>
            <a:ext cx="978715" cy="404614"/>
          </a:xfrm>
        </p:spPr>
        <p:txBody>
          <a:bodyPr/>
          <a:lstStyle>
            <a:lvl1pPr>
              <a:defRPr>
                <a:solidFill>
                  <a:schemeClr val="tx2"/>
                </a:solidFill>
              </a:defRPr>
            </a:lvl1pPr>
          </a:lstStyle>
          <a:p>
            <a:endParaRPr kumimoji="1" lang="ja-JP" altLang="en-US"/>
          </a:p>
        </p:txBody>
      </p:sp>
      <p:sp>
        <p:nvSpPr>
          <p:cNvPr id="6" name="Footer Placeholder 5"/>
          <p:cNvSpPr>
            <a:spLocks noGrp="1"/>
          </p:cNvSpPr>
          <p:nvPr>
            <p:ph type="ftr" sz="quarter" idx="11"/>
          </p:nvPr>
        </p:nvSpPr>
        <p:spPr>
          <a:xfrm>
            <a:off x="1792330" y="6453386"/>
            <a:ext cx="1928611"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8030052" y="6453386"/>
            <a:ext cx="1296987" cy="404614"/>
          </a:xfrm>
        </p:spPr>
        <p:txBody>
          <a:bodyPr/>
          <a:lstStyle>
            <a:lvl1pPr>
              <a:defRPr>
                <a:solidFill>
                  <a:schemeClr val="tx2"/>
                </a:solidFill>
              </a:defRPr>
            </a:lvl1pPr>
          </a:lstStyle>
          <a:p>
            <a:fld id="{E19FEFA5-F69B-4463-85F3-6BA87B34B307}" type="slidenum">
              <a:rPr kumimoji="1" lang="ja-JP" altLang="en-US" smtClean="0"/>
              <a:pPr/>
              <a:t>‹#›</a:t>
            </a:fld>
            <a:endParaRPr kumimoji="1" lang="ja-JP" altLang="en-US"/>
          </a:p>
        </p:txBody>
      </p:sp>
      <p:sp>
        <p:nvSpPr>
          <p:cNvPr id="9" name="Rectangle 8"/>
          <p:cNvSpPr/>
          <p:nvPr/>
        </p:nvSpPr>
        <p:spPr>
          <a:xfrm>
            <a:off x="4309110"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4309110"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26997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4425" y="685800"/>
            <a:ext cx="7800975"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14425" y="2286000"/>
            <a:ext cx="7800975"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29903" y="6453386"/>
            <a:ext cx="978715" cy="404614"/>
          </a:xfrm>
          <a:prstGeom prst="rect">
            <a:avLst/>
          </a:prstGeom>
        </p:spPr>
        <p:txBody>
          <a:bodyPr vert="horz" lIns="91440" tIns="45720" rIns="91440" bIns="45720" rtlCol="0" anchor="ctr"/>
          <a:lstStyle>
            <a:lvl1pPr algn="l">
              <a:defRPr sz="1000" baseline="0">
                <a:solidFill>
                  <a:schemeClr val="tx2"/>
                </a:solidFill>
              </a:defRPr>
            </a:lvl1pPr>
          </a:lstStyle>
          <a:p>
            <a:endParaRPr kumimoji="1" lang="ja-JP" altLang="en-US"/>
          </a:p>
        </p:txBody>
      </p:sp>
      <p:sp>
        <p:nvSpPr>
          <p:cNvPr id="5" name="Footer Placeholder 4"/>
          <p:cNvSpPr>
            <a:spLocks noGrp="1"/>
          </p:cNvSpPr>
          <p:nvPr>
            <p:ph type="ftr" sz="quarter" idx="3"/>
          </p:nvPr>
        </p:nvSpPr>
        <p:spPr>
          <a:xfrm>
            <a:off x="2351021" y="6453386"/>
            <a:ext cx="5103175" cy="404614"/>
          </a:xfrm>
          <a:prstGeom prst="rect">
            <a:avLst/>
          </a:prstGeom>
        </p:spPr>
        <p:txBody>
          <a:bodyPr vert="horz" lIns="91440" tIns="45720" rIns="91440" bIns="45720" rtlCol="0" anchor="ctr"/>
          <a:lstStyle>
            <a:lvl1pPr algn="l">
              <a:defRPr sz="1000" baseline="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7696599" y="6453386"/>
            <a:ext cx="1296987" cy="404614"/>
          </a:xfrm>
          <a:prstGeom prst="rect">
            <a:avLst/>
          </a:prstGeom>
        </p:spPr>
        <p:txBody>
          <a:bodyPr vert="horz" lIns="91440" tIns="45720" rIns="91440" bIns="45720" rtlCol="0" anchor="ctr"/>
          <a:lstStyle>
            <a:lvl1pPr algn="r">
              <a:defRPr sz="1000" baseline="0">
                <a:solidFill>
                  <a:schemeClr val="tx2"/>
                </a:solidFill>
              </a:defRPr>
            </a:lvl1pPr>
          </a:lstStyle>
          <a:p>
            <a:fld id="{E19FEFA5-F69B-4463-85F3-6BA87B34B307}" type="slidenum">
              <a:rPr kumimoji="1" lang="ja-JP" altLang="en-US" smtClean="0"/>
              <a:pPr/>
              <a:t>‹#›</a:t>
            </a:fld>
            <a:endParaRPr kumimoji="1" lang="ja-JP" altLang="en-US"/>
          </a:p>
        </p:txBody>
      </p:sp>
      <p:sp>
        <p:nvSpPr>
          <p:cNvPr id="9" name="Rectangle 8"/>
          <p:cNvSpPr/>
          <p:nvPr/>
        </p:nvSpPr>
        <p:spPr>
          <a:xfrm>
            <a:off x="388452"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8" name="Rectangle 7" title="Side bar"/>
          <p:cNvSpPr/>
          <p:nvPr/>
        </p:nvSpPr>
        <p:spPr>
          <a:xfrm>
            <a:off x="388452" y="376"/>
            <a:ext cx="185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152885714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l" defTabSz="685800" rtl="0" eaLnBrk="1" latinLnBrk="0" hangingPunct="1">
        <a:lnSpc>
          <a:spcPct val="89000"/>
        </a:lnSpc>
        <a:spcBef>
          <a:spcPct val="0"/>
        </a:spcBef>
        <a:buNone/>
        <a:defRPr kumimoji="1"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ZpED0uPlaVQ"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70jGPy9Ao7g&amp;list=PLMvvhD9xvwfkndXSSfNU_dRGwhDcXbOPp&amp;index=1"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hMGYqvpKlSw&amp;list=PLMvvhD9xvwfkndXSSfNU_dRGwhDcXbOPp&amp;index=4" TargetMode="External"/><Relationship Id="rId5" Type="http://schemas.openxmlformats.org/officeDocument/2006/relationships/hyperlink" Target="https://www.youtube.com/watch?v=wZVA05l2FyQ&amp;list=PLMvvhD9xvwfkndXSSfNU_dRGwhDcXbOPp&amp;index=3" TargetMode="External"/><Relationship Id="rId4" Type="http://schemas.openxmlformats.org/officeDocument/2006/relationships/hyperlink" Target="https://www.youtube.com/watch?v=46X20s4Lhzg&amp;list=PLMvvhD9xvwfkndXSSfNU_dRGwhDcXbOPp&amp;index=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41701-53B5-4A49-905B-256C99F0B87D}"/>
              </a:ext>
            </a:extLst>
          </p:cNvPr>
          <p:cNvSpPr>
            <a:spLocks noGrp="1"/>
          </p:cNvSpPr>
          <p:nvPr>
            <p:ph type="ctrTitle"/>
          </p:nvPr>
        </p:nvSpPr>
        <p:spPr>
          <a:xfrm>
            <a:off x="796953" y="3429000"/>
            <a:ext cx="8055436" cy="682680"/>
          </a:xfrm>
        </p:spPr>
        <p:txBody>
          <a:bodyPr>
            <a:normAutofit fontScale="90000"/>
          </a:bodyPr>
          <a:lstStyle/>
          <a:p>
            <a:pPr algn="ctr"/>
            <a:r>
              <a:rPr lang="en-US" altLang="ja-JP" sz="4400" b="1" dirty="0">
                <a:solidFill>
                  <a:schemeClr val="tx1"/>
                </a:solidFill>
                <a:latin typeface="ＭＳ ゴシック" panose="020B0609070205080204" pitchFamily="49" charset="-128"/>
                <a:ea typeface="ＭＳ ゴシック" panose="020B0609070205080204" pitchFamily="49" charset="-128"/>
              </a:rPr>
              <a:t>Ⅱ.</a:t>
            </a:r>
            <a:r>
              <a:rPr lang="ja-JP" altLang="en-US" sz="4400" b="1" dirty="0">
                <a:solidFill>
                  <a:schemeClr val="tx1"/>
                </a:solidFill>
                <a:latin typeface="ＭＳ ゴシック" panose="020B0609070205080204" pitchFamily="49" charset="-128"/>
                <a:ea typeface="ＭＳ ゴシック" panose="020B0609070205080204" pitchFamily="49" charset="-128"/>
              </a:rPr>
              <a:t>漁ろう操船に関する知識</a:t>
            </a:r>
            <a:br>
              <a:rPr lang="en-US" altLang="ja-JP" sz="4400" b="1" dirty="0">
                <a:solidFill>
                  <a:schemeClr val="tx1"/>
                </a:solidFill>
                <a:latin typeface="ＭＳ ゴシック" panose="020B0609070205080204" pitchFamily="49" charset="-128"/>
                <a:ea typeface="ＭＳ ゴシック" panose="020B0609070205080204" pitchFamily="49" charset="-128"/>
              </a:rPr>
            </a:br>
            <a:br>
              <a:rPr lang="en-US" altLang="ja-JP" sz="4400" b="1" dirty="0">
                <a:solidFill>
                  <a:schemeClr val="tx1"/>
                </a:solidFill>
                <a:latin typeface="ＭＳ ゴシック" panose="020B0609070205080204" pitchFamily="49" charset="-128"/>
                <a:ea typeface="ＭＳ ゴシック" panose="020B0609070205080204" pitchFamily="49" charset="-128"/>
              </a:rPr>
            </a:br>
            <a:r>
              <a:rPr lang="ja-JP" altLang="en-US" sz="4400" b="1" dirty="0">
                <a:solidFill>
                  <a:schemeClr val="tx1"/>
                </a:solidFill>
                <a:latin typeface="ＭＳ ゴシック" panose="020B0609070205080204" pitchFamily="49" charset="-128"/>
                <a:ea typeface="ＭＳ ゴシック" panose="020B0609070205080204" pitchFamily="49" charset="-128"/>
              </a:rPr>
              <a:t>２．漁船事故の現状と</a:t>
            </a:r>
            <a:br>
              <a:rPr lang="en-US" altLang="ja-JP" sz="4400" b="1" dirty="0">
                <a:solidFill>
                  <a:schemeClr val="tx1"/>
                </a:solidFill>
                <a:latin typeface="ＭＳ ゴシック" panose="020B0609070205080204" pitchFamily="49" charset="-128"/>
                <a:ea typeface="ＭＳ ゴシック" panose="020B0609070205080204" pitchFamily="49" charset="-128"/>
              </a:rPr>
            </a:br>
            <a:r>
              <a:rPr lang="ja-JP" altLang="en-US" sz="4400" b="1" dirty="0">
                <a:solidFill>
                  <a:schemeClr val="tx1"/>
                </a:solidFill>
                <a:latin typeface="ＭＳ ゴシック" panose="020B0609070205080204" pitchFamily="49" charset="-128"/>
                <a:ea typeface="ＭＳ ゴシック" panose="020B0609070205080204" pitchFamily="49" charset="-128"/>
              </a:rPr>
              <a:t>安全対策について</a:t>
            </a:r>
            <a:endParaRPr lang="ja-JP" altLang="en-US" sz="3600" b="1" dirty="0">
              <a:solidFill>
                <a:schemeClr val="tx1"/>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EE38AB3-2D6F-4D3A-962C-3109CB1FCB6F}"/>
              </a:ext>
            </a:extLst>
          </p:cNvPr>
          <p:cNvCxnSpPr>
            <a:cxnSpLocks/>
          </p:cNvCxnSpPr>
          <p:nvPr/>
        </p:nvCxnSpPr>
        <p:spPr>
          <a:xfrm>
            <a:off x="1433459" y="4376780"/>
            <a:ext cx="7039082" cy="0"/>
          </a:xfrm>
          <a:prstGeom prst="line">
            <a:avLst/>
          </a:prstGeom>
          <a:noFill/>
          <a:ln w="127000" cap="flat" cmpd="thickThin" algn="ctr">
            <a:solidFill>
              <a:schemeClr val="accent6"/>
            </a:solidFill>
            <a:prstDash val="solid"/>
            <a:miter lim="800000"/>
          </a:ln>
          <a:effectLst/>
        </p:spPr>
      </p:cxnSp>
      <p:sp>
        <p:nvSpPr>
          <p:cNvPr id="3" name="タイトル 7">
            <a:extLst>
              <a:ext uri="{FF2B5EF4-FFF2-40B4-BE49-F238E27FC236}">
                <a16:creationId xmlns:a16="http://schemas.microsoft.com/office/drawing/2014/main" id="{0D543510-C8FF-0C45-18B6-8202DBF94306}"/>
              </a:ext>
            </a:extLst>
          </p:cNvPr>
          <p:cNvSpPr txBox="1">
            <a:spLocks/>
          </p:cNvSpPr>
          <p:nvPr/>
        </p:nvSpPr>
        <p:spPr bwMode="gray">
          <a:xfrm>
            <a:off x="1433459" y="5120727"/>
            <a:ext cx="6871802" cy="709865"/>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48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2000" dirty="0">
                <a:solidFill>
                  <a:schemeClr val="tx1"/>
                </a:solidFill>
              </a:rPr>
              <a:t>一般社団法人　大日本水産会</a:t>
            </a:r>
            <a:endParaRPr lang="en-US" altLang="ja-JP" sz="2000" dirty="0">
              <a:solidFill>
                <a:schemeClr val="tx1"/>
              </a:solidFill>
            </a:endParaRPr>
          </a:p>
          <a:p>
            <a:pPr algn="ctr"/>
            <a:r>
              <a:rPr lang="ja-JP" altLang="en-US" sz="2000">
                <a:solidFill>
                  <a:schemeClr val="tx1"/>
                </a:solidFill>
                <a:latin typeface="メイリオ" panose="020B0604030504040204" pitchFamily="50" charset="-128"/>
                <a:ea typeface="メイリオ" panose="020B0604030504040204" pitchFamily="50" charset="-128"/>
              </a:rPr>
              <a:t>講師：常務理事　松本冬樹</a:t>
            </a:r>
          </a:p>
        </p:txBody>
      </p:sp>
    </p:spTree>
    <p:extLst>
      <p:ext uri="{BB962C8B-B14F-4D97-AF65-F5344CB8AC3E}">
        <p14:creationId xmlns:p14="http://schemas.microsoft.com/office/powerpoint/2010/main" val="260755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9</a:t>
            </a:fld>
            <a:endParaRPr kumimoji="1" lang="ja-JP" altLang="en-US"/>
          </a:p>
        </p:txBody>
      </p:sp>
      <p:pic>
        <p:nvPicPr>
          <p:cNvPr id="6" name="図 5">
            <a:extLst>
              <a:ext uri="{FF2B5EF4-FFF2-40B4-BE49-F238E27FC236}">
                <a16:creationId xmlns:a16="http://schemas.microsoft.com/office/drawing/2014/main" id="{61BD5384-EED2-A7B7-0663-804434C0FFCC}"/>
              </a:ext>
            </a:extLst>
          </p:cNvPr>
          <p:cNvPicPr>
            <a:picLocks noChangeAspect="1"/>
          </p:cNvPicPr>
          <p:nvPr/>
        </p:nvPicPr>
        <p:blipFill rotWithShape="1">
          <a:blip r:embed="rId2"/>
          <a:srcRect l="18523" t="34048" r="19460" b="19737"/>
          <a:stretch/>
        </p:blipFill>
        <p:spPr bwMode="auto">
          <a:xfrm>
            <a:off x="0" y="1124169"/>
            <a:ext cx="9956157" cy="4173046"/>
          </a:xfrm>
          <a:prstGeom prst="rect">
            <a:avLst/>
          </a:prstGeom>
          <a:ln>
            <a:noFill/>
          </a:ln>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id="{6A8380FD-B774-288C-ED18-4A1393C56A0C}"/>
              </a:ext>
            </a:extLst>
          </p:cNvPr>
          <p:cNvSpPr txBox="1"/>
          <p:nvPr/>
        </p:nvSpPr>
        <p:spPr>
          <a:xfrm>
            <a:off x="0" y="0"/>
            <a:ext cx="3075317"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〇事故の類型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467502" y="5297215"/>
            <a:ext cx="2208362" cy="276999"/>
          </a:xfrm>
          <a:prstGeom prst="rect">
            <a:avLst/>
          </a:prstGeom>
          <a:noFill/>
        </p:spPr>
        <p:txBody>
          <a:bodyPr wrap="square">
            <a:spAutoFit/>
          </a:bodyPr>
          <a:lstStyle/>
          <a:p>
            <a:r>
              <a:rPr lang="ja-JP" altLang="en-US" sz="1200" dirty="0"/>
              <a:t>出典：水産庁ホームページ</a:t>
            </a:r>
          </a:p>
        </p:txBody>
      </p:sp>
      <p:sp>
        <p:nvSpPr>
          <p:cNvPr id="2" name="正方形/長方形 1">
            <a:extLst>
              <a:ext uri="{FF2B5EF4-FFF2-40B4-BE49-F238E27FC236}">
                <a16:creationId xmlns:a16="http://schemas.microsoft.com/office/drawing/2014/main" id="{8BA1CD76-15C0-E321-860F-F8433CA8C9B7}"/>
              </a:ext>
            </a:extLst>
          </p:cNvPr>
          <p:cNvSpPr/>
          <p:nvPr/>
        </p:nvSpPr>
        <p:spPr>
          <a:xfrm>
            <a:off x="9360952" y="4866291"/>
            <a:ext cx="472965" cy="420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08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10</a:t>
            </a:fld>
            <a:endParaRPr kumimoji="1" lang="ja-JP" altLang="en-US"/>
          </a:p>
        </p:txBody>
      </p:sp>
      <p:pic>
        <p:nvPicPr>
          <p:cNvPr id="8" name="図 7">
            <a:extLst>
              <a:ext uri="{FF2B5EF4-FFF2-40B4-BE49-F238E27FC236}">
                <a16:creationId xmlns:a16="http://schemas.microsoft.com/office/drawing/2014/main" id="{9C4F2160-CE04-C9FA-DD8F-9E01B44DA003}"/>
              </a:ext>
            </a:extLst>
          </p:cNvPr>
          <p:cNvPicPr>
            <a:picLocks noChangeAspect="1"/>
          </p:cNvPicPr>
          <p:nvPr/>
        </p:nvPicPr>
        <p:blipFill rotWithShape="1">
          <a:blip r:embed="rId2"/>
          <a:srcRect l="20076" t="28243" r="20612" b="20620"/>
          <a:stretch>
            <a:fillRect/>
          </a:stretch>
        </p:blipFill>
        <p:spPr bwMode="auto">
          <a:xfrm>
            <a:off x="0" y="874806"/>
            <a:ext cx="9906000" cy="4803710"/>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50DA200C-2141-F536-E885-EC880AF77A3D}"/>
              </a:ext>
            </a:extLst>
          </p:cNvPr>
          <p:cNvSpPr txBox="1"/>
          <p:nvPr/>
        </p:nvSpPr>
        <p:spPr>
          <a:xfrm>
            <a:off x="0" y="0"/>
            <a:ext cx="4288221"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〇事故が起きた場合の影響</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461155" y="5706195"/>
            <a:ext cx="2208362" cy="276999"/>
          </a:xfrm>
          <a:prstGeom prst="rect">
            <a:avLst/>
          </a:prstGeom>
          <a:noFill/>
        </p:spPr>
        <p:txBody>
          <a:bodyPr wrap="square">
            <a:spAutoFit/>
          </a:bodyPr>
          <a:lstStyle/>
          <a:p>
            <a:r>
              <a:rPr lang="ja-JP" altLang="en-US" sz="1200" dirty="0"/>
              <a:t>出典：水産庁ホームページ</a:t>
            </a:r>
          </a:p>
        </p:txBody>
      </p:sp>
      <p:sp>
        <p:nvSpPr>
          <p:cNvPr id="3" name="正方形/長方形 2">
            <a:extLst>
              <a:ext uri="{FF2B5EF4-FFF2-40B4-BE49-F238E27FC236}">
                <a16:creationId xmlns:a16="http://schemas.microsoft.com/office/drawing/2014/main" id="{0AAF198D-CC0D-7A41-6D86-BEC84E00DA3C}"/>
              </a:ext>
            </a:extLst>
          </p:cNvPr>
          <p:cNvSpPr/>
          <p:nvPr/>
        </p:nvSpPr>
        <p:spPr>
          <a:xfrm>
            <a:off x="9433035" y="5258103"/>
            <a:ext cx="472965" cy="420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3311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11</a:t>
            </a:fld>
            <a:endParaRPr kumimoji="1" lang="ja-JP" altLang="en-US"/>
          </a:p>
        </p:txBody>
      </p:sp>
      <p:sp>
        <p:nvSpPr>
          <p:cNvPr id="11" name="テキスト ボックス 10">
            <a:extLst>
              <a:ext uri="{FF2B5EF4-FFF2-40B4-BE49-F238E27FC236}">
                <a16:creationId xmlns:a16="http://schemas.microsoft.com/office/drawing/2014/main" id="{6A8380FD-B774-288C-ED18-4A1393C56A0C}"/>
              </a:ext>
            </a:extLst>
          </p:cNvPr>
          <p:cNvSpPr txBox="1"/>
          <p:nvPr/>
        </p:nvSpPr>
        <p:spPr>
          <a:xfrm>
            <a:off x="0" y="0"/>
            <a:ext cx="4675517"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a:t>
            </a:r>
            <a:r>
              <a:rPr lang="ja-JP" altLang="en-US" sz="2400" dirty="0">
                <a:solidFill>
                  <a:schemeClr val="bg1"/>
                </a:solidFill>
                <a:effectLst/>
                <a:ea typeface="ＭＳ ゴシック" panose="020B0609070205080204" pitchFamily="49" charset="-128"/>
                <a:cs typeface="Times New Roman" panose="02020603050405020304" pitchFamily="18" charset="0"/>
              </a:rPr>
              <a:t>安全な服装・装備を徹底する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520054" y="5872436"/>
            <a:ext cx="2208362" cy="276999"/>
          </a:xfrm>
          <a:prstGeom prst="rect">
            <a:avLst/>
          </a:prstGeom>
          <a:noFill/>
        </p:spPr>
        <p:txBody>
          <a:bodyPr wrap="square">
            <a:spAutoFit/>
          </a:bodyPr>
          <a:lstStyle/>
          <a:p>
            <a:r>
              <a:rPr lang="ja-JP" altLang="en-US" sz="1200" dirty="0"/>
              <a:t>出典：水産庁ホームページ</a:t>
            </a:r>
          </a:p>
        </p:txBody>
      </p:sp>
      <p:pic>
        <p:nvPicPr>
          <p:cNvPr id="2" name="図 1">
            <a:extLst>
              <a:ext uri="{FF2B5EF4-FFF2-40B4-BE49-F238E27FC236}">
                <a16:creationId xmlns:a16="http://schemas.microsoft.com/office/drawing/2014/main" id="{BD84992E-A5A5-616C-42BB-90F2FDC3F08B}"/>
              </a:ext>
            </a:extLst>
          </p:cNvPr>
          <p:cNvPicPr>
            <a:picLocks noChangeAspect="1"/>
          </p:cNvPicPr>
          <p:nvPr/>
        </p:nvPicPr>
        <p:blipFill rotWithShape="1">
          <a:blip r:embed="rId2"/>
          <a:srcRect l="19170" t="23782" r="19341" b="23334"/>
          <a:stretch/>
        </p:blipFill>
        <p:spPr bwMode="auto">
          <a:xfrm>
            <a:off x="0" y="1064601"/>
            <a:ext cx="9884114" cy="4780884"/>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31DDC6DB-64C9-251D-3F37-0FE961FFEC25}"/>
              </a:ext>
            </a:extLst>
          </p:cNvPr>
          <p:cNvSpPr/>
          <p:nvPr/>
        </p:nvSpPr>
        <p:spPr>
          <a:xfrm>
            <a:off x="9375454" y="5425072"/>
            <a:ext cx="472965" cy="420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271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12</a:t>
            </a:fld>
            <a:endParaRPr kumimoji="1" lang="ja-JP" altLang="en-US"/>
          </a:p>
        </p:txBody>
      </p:sp>
      <p:sp>
        <p:nvSpPr>
          <p:cNvPr id="13" name="テキスト ボックス 12">
            <a:extLst>
              <a:ext uri="{FF2B5EF4-FFF2-40B4-BE49-F238E27FC236}">
                <a16:creationId xmlns:a16="http://schemas.microsoft.com/office/drawing/2014/main" id="{50DA200C-2141-F536-E885-EC880AF77A3D}"/>
              </a:ext>
            </a:extLst>
          </p:cNvPr>
          <p:cNvSpPr txBox="1"/>
          <p:nvPr/>
        </p:nvSpPr>
        <p:spPr>
          <a:xfrm>
            <a:off x="0" y="0"/>
            <a:ext cx="4701396"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a:t>
            </a:r>
            <a:r>
              <a:rPr lang="ja-JP" altLang="en-US" sz="2400" dirty="0">
                <a:solidFill>
                  <a:schemeClr val="bg1"/>
                </a:solidFill>
                <a:effectLst/>
                <a:ea typeface="ＭＳ ゴシック" panose="020B0609070205080204" pitchFamily="49" charset="-128"/>
                <a:cs typeface="Times New Roman" panose="02020603050405020304" pitchFamily="18" charset="0"/>
              </a:rPr>
              <a:t>危険個所を改善する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414950" y="5825399"/>
            <a:ext cx="2208362" cy="276999"/>
          </a:xfrm>
          <a:prstGeom prst="rect">
            <a:avLst/>
          </a:prstGeom>
          <a:noFill/>
        </p:spPr>
        <p:txBody>
          <a:bodyPr wrap="square">
            <a:spAutoFit/>
          </a:bodyPr>
          <a:lstStyle/>
          <a:p>
            <a:r>
              <a:rPr lang="ja-JP" altLang="en-US" sz="1200" dirty="0"/>
              <a:t>出典：水産庁ホームページ</a:t>
            </a:r>
          </a:p>
        </p:txBody>
      </p:sp>
      <p:pic>
        <p:nvPicPr>
          <p:cNvPr id="3" name="図 2">
            <a:extLst>
              <a:ext uri="{FF2B5EF4-FFF2-40B4-BE49-F238E27FC236}">
                <a16:creationId xmlns:a16="http://schemas.microsoft.com/office/drawing/2014/main" id="{C1347937-CEBF-F8B4-B458-76526818688D}"/>
              </a:ext>
            </a:extLst>
          </p:cNvPr>
          <p:cNvPicPr>
            <a:picLocks noChangeAspect="1"/>
          </p:cNvPicPr>
          <p:nvPr/>
        </p:nvPicPr>
        <p:blipFill rotWithShape="1">
          <a:blip r:embed="rId2"/>
          <a:srcRect l="19331" t="31744" r="20108" b="15243"/>
          <a:stretch>
            <a:fillRect/>
          </a:stretch>
        </p:blipFill>
        <p:spPr bwMode="auto">
          <a:xfrm>
            <a:off x="73570" y="992298"/>
            <a:ext cx="9816662" cy="4833101"/>
          </a:xfrm>
          <a:prstGeom prst="rect">
            <a:avLst/>
          </a:prstGeom>
          <a:ln>
            <a:noFill/>
          </a:ln>
          <a:extLst>
            <a:ext uri="{53640926-AAD7-44D8-BBD7-CCE9431645EC}">
              <a14:shadowObscured xmlns:a14="http://schemas.microsoft.com/office/drawing/2010/main"/>
            </a:ext>
          </a:extLst>
        </p:spPr>
      </p:pic>
      <p:sp>
        <p:nvSpPr>
          <p:cNvPr id="2" name="正方形/長方形 1">
            <a:extLst>
              <a:ext uri="{FF2B5EF4-FFF2-40B4-BE49-F238E27FC236}">
                <a16:creationId xmlns:a16="http://schemas.microsoft.com/office/drawing/2014/main" id="{9C375753-B414-9657-B72B-473AD6DC5A68}"/>
              </a:ext>
            </a:extLst>
          </p:cNvPr>
          <p:cNvSpPr/>
          <p:nvPr/>
        </p:nvSpPr>
        <p:spPr>
          <a:xfrm>
            <a:off x="9304215" y="5404986"/>
            <a:ext cx="472965" cy="420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013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BB91-318E-0BA8-71FC-4D4187EAD97D}"/>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30E91339-DC93-F5DB-C696-11B1D527BBF0}"/>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965421F9-BB65-3EEB-DE0F-D4CFAB14B294}"/>
              </a:ext>
            </a:extLst>
          </p:cNvPr>
          <p:cNvSpPr>
            <a:spLocks noGrp="1"/>
          </p:cNvSpPr>
          <p:nvPr>
            <p:ph type="sldNum" sz="quarter" idx="12"/>
          </p:nvPr>
        </p:nvSpPr>
        <p:spPr/>
        <p:txBody>
          <a:bodyPr/>
          <a:lstStyle/>
          <a:p>
            <a:fld id="{E19FEFA5-F69B-4463-85F3-6BA87B34B307}" type="slidenum">
              <a:rPr kumimoji="1" lang="ja-JP" altLang="en-US" smtClean="0"/>
              <a:pPr/>
              <a:t>13</a:t>
            </a:fld>
            <a:endParaRPr kumimoji="1" lang="ja-JP" altLang="en-US"/>
          </a:p>
        </p:txBody>
      </p:sp>
      <p:sp>
        <p:nvSpPr>
          <p:cNvPr id="3" name="テキスト ボックス 2">
            <a:extLst>
              <a:ext uri="{FF2B5EF4-FFF2-40B4-BE49-F238E27FC236}">
                <a16:creationId xmlns:a16="http://schemas.microsoft.com/office/drawing/2014/main" id="{6CEBBA40-73DA-909A-8AAF-31C78DCDA841}"/>
              </a:ext>
            </a:extLst>
          </p:cNvPr>
          <p:cNvSpPr txBox="1"/>
          <p:nvPr/>
        </p:nvSpPr>
        <p:spPr>
          <a:xfrm>
            <a:off x="0" y="0"/>
            <a:ext cx="6478731" cy="461665"/>
          </a:xfrm>
          <a:prstGeom prst="rect">
            <a:avLst/>
          </a:prstGeom>
          <a:solidFill>
            <a:schemeClr val="accent1">
              <a:lumMod val="50000"/>
            </a:schemeClr>
          </a:solidFill>
        </p:spPr>
        <p:txBody>
          <a:bodyPr wrap="square">
            <a:spAutoFit/>
          </a:bodyPr>
          <a:lstStyle/>
          <a:p>
            <a:pPr algn="just"/>
            <a:r>
              <a:rPr lang="ja-JP" altLang="ja-JP" sz="2400" kern="100" dirty="0">
                <a:solidFill>
                  <a:schemeClr val="bg1"/>
                </a:solidFill>
                <a:effectLst/>
                <a:latin typeface="Century Gothic" panose="020B0502020202020204" pitchFamily="34" charset="0"/>
                <a:ea typeface="ＭＳ ゴシック" panose="020B0609070205080204" pitchFamily="49" charset="-128"/>
                <a:cs typeface="Times New Roman" panose="02020603050405020304" pitchFamily="18" charset="0"/>
              </a:rPr>
              <a:t>○ヒヤリ・ハットは必ず振り返りを行う</a:t>
            </a:r>
            <a:endParaRPr lang="ja-JP" altLang="ja-JP" sz="2400" kern="100" dirty="0">
              <a:solidFill>
                <a:schemeClr val="bg1"/>
              </a:solidFill>
              <a:effectLst/>
              <a:latin typeface="Century Gothic" panose="020B0502020202020204" pitchFamily="34" charset="0"/>
              <a:ea typeface="ＭＳ 明朝" panose="02020609040205080304" pitchFamily="17" charset="-128"/>
              <a:cs typeface="Times New Roman" panose="02020603050405020304" pitchFamily="18" charset="0"/>
            </a:endParaRPr>
          </a:p>
        </p:txBody>
      </p:sp>
      <p:pic>
        <p:nvPicPr>
          <p:cNvPr id="6" name="図 5">
            <a:extLst>
              <a:ext uri="{FF2B5EF4-FFF2-40B4-BE49-F238E27FC236}">
                <a16:creationId xmlns:a16="http://schemas.microsoft.com/office/drawing/2014/main" id="{4BF74E56-CEC3-F715-C36D-DD23C21D3478}"/>
              </a:ext>
            </a:extLst>
          </p:cNvPr>
          <p:cNvPicPr>
            <a:picLocks noChangeAspect="1"/>
          </p:cNvPicPr>
          <p:nvPr/>
        </p:nvPicPr>
        <p:blipFill rotWithShape="1">
          <a:blip r:embed="rId3"/>
          <a:srcRect l="18516" t="30900" r="19833" b="16156"/>
          <a:stretch/>
        </p:blipFill>
        <p:spPr bwMode="auto">
          <a:xfrm>
            <a:off x="73572" y="985429"/>
            <a:ext cx="9832428" cy="4749401"/>
          </a:xfrm>
          <a:prstGeom prst="rect">
            <a:avLst/>
          </a:prstGeom>
          <a:ln>
            <a:noFill/>
          </a:ln>
          <a:extLst>
            <a:ext uri="{53640926-AAD7-44D8-BBD7-CCE9431645EC}">
              <a14:shadowObscured xmlns:a14="http://schemas.microsoft.com/office/drawing/2010/main"/>
            </a:ext>
          </a:extLst>
        </p:spPr>
      </p:pic>
      <p:sp>
        <p:nvSpPr>
          <p:cNvPr id="8" name="正方形/長方形 7">
            <a:extLst>
              <a:ext uri="{FF2B5EF4-FFF2-40B4-BE49-F238E27FC236}">
                <a16:creationId xmlns:a16="http://schemas.microsoft.com/office/drawing/2014/main" id="{24AE7C29-B787-7CDB-85E1-FE7CB4A628DE}"/>
              </a:ext>
            </a:extLst>
          </p:cNvPr>
          <p:cNvSpPr/>
          <p:nvPr/>
        </p:nvSpPr>
        <p:spPr>
          <a:xfrm>
            <a:off x="9319646" y="5408308"/>
            <a:ext cx="477982" cy="3265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0C31DF1-A6AC-09EF-55A8-DBB67E981CC6}"/>
              </a:ext>
            </a:extLst>
          </p:cNvPr>
          <p:cNvSpPr txBox="1"/>
          <p:nvPr/>
        </p:nvSpPr>
        <p:spPr>
          <a:xfrm>
            <a:off x="7350275" y="5734830"/>
            <a:ext cx="2208362" cy="276999"/>
          </a:xfrm>
          <a:prstGeom prst="rect">
            <a:avLst/>
          </a:prstGeom>
          <a:noFill/>
        </p:spPr>
        <p:txBody>
          <a:bodyPr wrap="square">
            <a:spAutoFit/>
          </a:bodyPr>
          <a:lstStyle/>
          <a:p>
            <a:r>
              <a:rPr lang="ja-JP" altLang="en-US" sz="1200" dirty="0"/>
              <a:t>出典：水産庁ホームページ</a:t>
            </a:r>
          </a:p>
        </p:txBody>
      </p:sp>
    </p:spTree>
    <p:extLst>
      <p:ext uri="{BB962C8B-B14F-4D97-AF65-F5344CB8AC3E}">
        <p14:creationId xmlns:p14="http://schemas.microsoft.com/office/powerpoint/2010/main" val="1653835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14</a:t>
            </a:fld>
            <a:endParaRPr kumimoji="1" lang="ja-JP" altLang="en-US"/>
          </a:p>
        </p:txBody>
      </p:sp>
      <p:sp>
        <p:nvSpPr>
          <p:cNvPr id="7" name="四角形: 角を丸くする 6">
            <a:extLst>
              <a:ext uri="{FF2B5EF4-FFF2-40B4-BE49-F238E27FC236}">
                <a16:creationId xmlns:a16="http://schemas.microsoft.com/office/drawing/2014/main" id="{1803B28B-0E16-F104-F72D-53FE9BC45707}"/>
              </a:ext>
            </a:extLst>
          </p:cNvPr>
          <p:cNvSpPr/>
          <p:nvPr/>
        </p:nvSpPr>
        <p:spPr>
          <a:xfrm>
            <a:off x="644231" y="905171"/>
            <a:ext cx="9104191" cy="20964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　漁業は、船舶はもちろんのこと、漁業機械を使う漁業種類</a:t>
            </a:r>
            <a:endParaRPr kumimoji="1" lang="en-US" altLang="ja-JP" sz="2400" dirty="0">
              <a:solidFill>
                <a:schemeClr val="tx1"/>
              </a:solidFill>
            </a:endParaRPr>
          </a:p>
          <a:p>
            <a:r>
              <a:rPr kumimoji="1" lang="ja-JP" altLang="en-US" sz="2400" dirty="0">
                <a:solidFill>
                  <a:schemeClr val="tx1"/>
                </a:solidFill>
              </a:rPr>
              <a:t>　も多くあります。これらの船舶や機械は、故障や不具合、使</a:t>
            </a:r>
            <a:endParaRPr kumimoji="1" lang="en-US" altLang="ja-JP" sz="2400" dirty="0">
              <a:solidFill>
                <a:schemeClr val="tx1"/>
              </a:solidFill>
            </a:endParaRPr>
          </a:p>
          <a:p>
            <a:r>
              <a:rPr kumimoji="1" lang="ja-JP" altLang="en-US" sz="2400" dirty="0">
                <a:solidFill>
                  <a:schemeClr val="tx1"/>
                </a:solidFill>
              </a:rPr>
              <a:t>　い方の誤りなどで大きな事故につながりかねません。</a:t>
            </a:r>
            <a:endParaRPr kumimoji="1" lang="en-US" altLang="ja-JP" sz="2400" dirty="0">
              <a:solidFill>
                <a:schemeClr val="tx1"/>
              </a:solidFill>
            </a:endParaRPr>
          </a:p>
          <a:p>
            <a:endParaRPr kumimoji="1" lang="en-US" altLang="ja-JP" sz="2400" dirty="0">
              <a:solidFill>
                <a:schemeClr val="tx1"/>
              </a:solidFill>
            </a:endParaRPr>
          </a:p>
          <a:p>
            <a:r>
              <a:rPr kumimoji="1" lang="ja-JP" altLang="en-US" sz="2400" dirty="0">
                <a:solidFill>
                  <a:schemeClr val="tx1"/>
                </a:solidFill>
              </a:rPr>
              <a:t>✓　</a:t>
            </a:r>
            <a:r>
              <a:rPr kumimoji="1" lang="ja-JP" altLang="en-US" sz="2400" dirty="0">
                <a:solidFill>
                  <a:srgbClr val="FF0000"/>
                </a:solidFill>
              </a:rPr>
              <a:t>船舶や機械の点検を十分に行う</a:t>
            </a:r>
            <a:r>
              <a:rPr kumimoji="1" lang="ja-JP" altLang="en-US" sz="2400" dirty="0">
                <a:solidFill>
                  <a:schemeClr val="tx1"/>
                </a:solidFill>
              </a:rPr>
              <a:t>こと、</a:t>
            </a:r>
            <a:r>
              <a:rPr kumimoji="1" lang="ja-JP" altLang="en-US" sz="2400" dirty="0">
                <a:solidFill>
                  <a:srgbClr val="FF0000"/>
                </a:solidFill>
              </a:rPr>
              <a:t>より安全な機械や技</a:t>
            </a:r>
            <a:endParaRPr kumimoji="1" lang="en-US" altLang="ja-JP" sz="2400" dirty="0">
              <a:solidFill>
                <a:srgbClr val="FF0000"/>
              </a:solidFill>
            </a:endParaRPr>
          </a:p>
          <a:p>
            <a:r>
              <a:rPr kumimoji="1" lang="ja-JP" altLang="en-US" sz="2400" dirty="0">
                <a:solidFill>
                  <a:srgbClr val="FF0000"/>
                </a:solidFill>
              </a:rPr>
              <a:t>　術を知る・導入する</a:t>
            </a:r>
            <a:r>
              <a:rPr kumimoji="1" lang="ja-JP" altLang="en-US" sz="2400" dirty="0">
                <a:solidFill>
                  <a:schemeClr val="tx1"/>
                </a:solidFill>
              </a:rPr>
              <a:t>こと、</a:t>
            </a:r>
            <a:r>
              <a:rPr kumimoji="1" lang="ja-JP" altLang="en-US" sz="2400" dirty="0">
                <a:solidFill>
                  <a:srgbClr val="FF0000"/>
                </a:solidFill>
              </a:rPr>
              <a:t>機械を正しく使う</a:t>
            </a:r>
            <a:r>
              <a:rPr kumimoji="1" lang="ja-JP" altLang="en-US" sz="2400" dirty="0">
                <a:solidFill>
                  <a:schemeClr val="tx1"/>
                </a:solidFill>
              </a:rPr>
              <a:t>ことが重要です。</a:t>
            </a:r>
            <a:endParaRPr kumimoji="1" lang="en-US" altLang="ja-JP" sz="2400" dirty="0">
              <a:solidFill>
                <a:schemeClr val="tx1"/>
              </a:solidFill>
            </a:endParaRPr>
          </a:p>
        </p:txBody>
      </p:sp>
      <p:pic>
        <p:nvPicPr>
          <p:cNvPr id="11" name="図 10" descr="グラフィカル ユーザー インターフェイス&#10;&#10;AI によって生成されたコンテンツは間違っている可能性があります。">
            <a:extLst>
              <a:ext uri="{FF2B5EF4-FFF2-40B4-BE49-F238E27FC236}">
                <a16:creationId xmlns:a16="http://schemas.microsoft.com/office/drawing/2014/main" id="{D415A733-7ED3-39F2-0D8F-E0E70EECCE3F}"/>
              </a:ext>
            </a:extLst>
          </p:cNvPr>
          <p:cNvPicPr>
            <a:picLocks noChangeAspect="1"/>
          </p:cNvPicPr>
          <p:nvPr/>
        </p:nvPicPr>
        <p:blipFill>
          <a:blip r:embed="rId2"/>
          <a:srcRect l="13324" t="54722" r="67257" b="15709"/>
          <a:stretch/>
        </p:blipFill>
        <p:spPr>
          <a:xfrm>
            <a:off x="2449103" y="4433702"/>
            <a:ext cx="2830438" cy="2424298"/>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90666431-EE05-5E8B-321C-11BEAA49FDBE}"/>
              </a:ext>
            </a:extLst>
          </p:cNvPr>
          <p:cNvPicPr>
            <a:picLocks noChangeAspect="1"/>
          </p:cNvPicPr>
          <p:nvPr/>
        </p:nvPicPr>
        <p:blipFill>
          <a:blip r:embed="rId3"/>
          <a:srcRect l="21771" t="54722" r="51814" b="15709"/>
          <a:stretch/>
        </p:blipFill>
        <p:spPr>
          <a:xfrm>
            <a:off x="5733201" y="4754739"/>
            <a:ext cx="2830438" cy="1782223"/>
          </a:xfrm>
          <a:prstGeom prst="rect">
            <a:avLst/>
          </a:prstGeom>
        </p:spPr>
      </p:pic>
    </p:spTree>
    <p:extLst>
      <p:ext uri="{BB962C8B-B14F-4D97-AF65-F5344CB8AC3E}">
        <p14:creationId xmlns:p14="http://schemas.microsoft.com/office/powerpoint/2010/main" val="239586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15</a:t>
            </a:fld>
            <a:endParaRPr kumimoji="1" lang="ja-JP" altLang="en-US"/>
          </a:p>
        </p:txBody>
      </p:sp>
      <p:sp>
        <p:nvSpPr>
          <p:cNvPr id="11" name="テキスト ボックス 10">
            <a:extLst>
              <a:ext uri="{FF2B5EF4-FFF2-40B4-BE49-F238E27FC236}">
                <a16:creationId xmlns:a16="http://schemas.microsoft.com/office/drawing/2014/main" id="{6A8380FD-B774-288C-ED18-4A1393C56A0C}"/>
              </a:ext>
            </a:extLst>
          </p:cNvPr>
          <p:cNvSpPr txBox="1"/>
          <p:nvPr/>
        </p:nvSpPr>
        <p:spPr>
          <a:xfrm>
            <a:off x="-1" y="11529"/>
            <a:ext cx="4675518"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a:t>
            </a:r>
            <a:r>
              <a:rPr lang="ja-JP" altLang="en-US" sz="2400" dirty="0">
                <a:solidFill>
                  <a:schemeClr val="bg1"/>
                </a:solidFill>
                <a:effectLst/>
                <a:ea typeface="ＭＳ ゴシック" panose="020B0609070205080204" pitchFamily="49" charset="-128"/>
                <a:cs typeface="Times New Roman" panose="02020603050405020304" pitchFamily="18" charset="0"/>
              </a:rPr>
              <a:t>船舶や機械は点検を必ず行う</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403574" y="5803189"/>
            <a:ext cx="2208362" cy="276999"/>
          </a:xfrm>
          <a:prstGeom prst="rect">
            <a:avLst/>
          </a:prstGeom>
          <a:noFill/>
        </p:spPr>
        <p:txBody>
          <a:bodyPr wrap="square">
            <a:spAutoFit/>
          </a:bodyPr>
          <a:lstStyle/>
          <a:p>
            <a:r>
              <a:rPr lang="ja-JP" altLang="en-US" sz="1200" dirty="0"/>
              <a:t>出典：水産庁ホームページ</a:t>
            </a:r>
          </a:p>
        </p:txBody>
      </p:sp>
      <p:pic>
        <p:nvPicPr>
          <p:cNvPr id="2" name="図 1">
            <a:extLst>
              <a:ext uri="{FF2B5EF4-FFF2-40B4-BE49-F238E27FC236}">
                <a16:creationId xmlns:a16="http://schemas.microsoft.com/office/drawing/2014/main" id="{4B284FE5-7B8E-3FAA-D37B-31FDF0BCDE3B}"/>
              </a:ext>
            </a:extLst>
          </p:cNvPr>
          <p:cNvPicPr>
            <a:picLocks noChangeAspect="1"/>
          </p:cNvPicPr>
          <p:nvPr/>
        </p:nvPicPr>
        <p:blipFill rotWithShape="1">
          <a:blip r:embed="rId2"/>
          <a:srcRect l="18421" t="27230" r="19582" b="19227"/>
          <a:stretch/>
        </p:blipFill>
        <p:spPr bwMode="auto">
          <a:xfrm>
            <a:off x="10968" y="1001280"/>
            <a:ext cx="9883834" cy="4800429"/>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492FD65F-D0FD-D916-0C9A-A2B07CAF9715}"/>
              </a:ext>
            </a:extLst>
          </p:cNvPr>
          <p:cNvSpPr/>
          <p:nvPr/>
        </p:nvSpPr>
        <p:spPr>
          <a:xfrm>
            <a:off x="9375454" y="5383032"/>
            <a:ext cx="472965" cy="420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7978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16</a:t>
            </a:fld>
            <a:endParaRPr kumimoji="1" lang="ja-JP" altLang="en-US"/>
          </a:p>
        </p:txBody>
      </p:sp>
      <p:sp>
        <p:nvSpPr>
          <p:cNvPr id="11" name="テキスト ボックス 10">
            <a:extLst>
              <a:ext uri="{FF2B5EF4-FFF2-40B4-BE49-F238E27FC236}">
                <a16:creationId xmlns:a16="http://schemas.microsoft.com/office/drawing/2014/main" id="{6A8380FD-B774-288C-ED18-4A1393C56A0C}"/>
              </a:ext>
            </a:extLst>
          </p:cNvPr>
          <p:cNvSpPr txBox="1"/>
          <p:nvPr/>
        </p:nvSpPr>
        <p:spPr>
          <a:xfrm>
            <a:off x="0" y="22039"/>
            <a:ext cx="6222124"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a:t>
            </a:r>
            <a:r>
              <a:rPr lang="ja-JP" altLang="en-US" sz="2400" dirty="0">
                <a:solidFill>
                  <a:schemeClr val="bg1"/>
                </a:solidFill>
                <a:effectLst/>
                <a:ea typeface="ＭＳ ゴシック" panose="020B0609070205080204" pitchFamily="49" charset="-128"/>
                <a:cs typeface="Times New Roman" panose="02020603050405020304" pitchFamily="18" charset="0"/>
              </a:rPr>
              <a:t>より安全な機械や技術を知る・導入する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467502" y="5980547"/>
            <a:ext cx="2208362" cy="276999"/>
          </a:xfrm>
          <a:prstGeom prst="rect">
            <a:avLst/>
          </a:prstGeom>
          <a:noFill/>
        </p:spPr>
        <p:txBody>
          <a:bodyPr wrap="square">
            <a:spAutoFit/>
          </a:bodyPr>
          <a:lstStyle/>
          <a:p>
            <a:r>
              <a:rPr lang="ja-JP" altLang="en-US" sz="1200" dirty="0"/>
              <a:t>出典：水産庁ホームページ</a:t>
            </a:r>
          </a:p>
        </p:txBody>
      </p:sp>
      <p:pic>
        <p:nvPicPr>
          <p:cNvPr id="3" name="図 2">
            <a:extLst>
              <a:ext uri="{FF2B5EF4-FFF2-40B4-BE49-F238E27FC236}">
                <a16:creationId xmlns:a16="http://schemas.microsoft.com/office/drawing/2014/main" id="{97CFDB63-7C44-7669-194F-E92BC79317D1}"/>
              </a:ext>
            </a:extLst>
          </p:cNvPr>
          <p:cNvPicPr>
            <a:picLocks noChangeAspect="1"/>
          </p:cNvPicPr>
          <p:nvPr/>
        </p:nvPicPr>
        <p:blipFill rotWithShape="1">
          <a:blip r:embed="rId2"/>
          <a:srcRect l="20792" t="26619" r="20116" b="20031"/>
          <a:stretch>
            <a:fillRect/>
          </a:stretch>
        </p:blipFill>
        <p:spPr bwMode="auto">
          <a:xfrm>
            <a:off x="0" y="950564"/>
            <a:ext cx="9906000" cy="5029983"/>
          </a:xfrm>
          <a:prstGeom prst="rect">
            <a:avLst/>
          </a:prstGeom>
          <a:ln>
            <a:noFill/>
          </a:ln>
          <a:extLst>
            <a:ext uri="{53640926-AAD7-44D8-BBD7-CCE9431645EC}">
              <a14:shadowObscured xmlns:a14="http://schemas.microsoft.com/office/drawing/2010/main"/>
            </a:ext>
          </a:extLst>
        </p:spPr>
      </p:pic>
      <p:sp>
        <p:nvSpPr>
          <p:cNvPr id="2" name="正方形/長方形 1">
            <a:extLst>
              <a:ext uri="{FF2B5EF4-FFF2-40B4-BE49-F238E27FC236}">
                <a16:creationId xmlns:a16="http://schemas.microsoft.com/office/drawing/2014/main" id="{394445D2-9176-9FA3-8A1D-6C7B13B4C0DF}"/>
              </a:ext>
            </a:extLst>
          </p:cNvPr>
          <p:cNvSpPr/>
          <p:nvPr/>
        </p:nvSpPr>
        <p:spPr>
          <a:xfrm>
            <a:off x="9201807" y="5569414"/>
            <a:ext cx="704193" cy="411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9218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17</a:t>
            </a:fld>
            <a:endParaRPr kumimoji="1" lang="ja-JP" altLang="en-US"/>
          </a:p>
        </p:txBody>
      </p:sp>
      <p:sp>
        <p:nvSpPr>
          <p:cNvPr id="11" name="テキスト ボックス 10">
            <a:extLst>
              <a:ext uri="{FF2B5EF4-FFF2-40B4-BE49-F238E27FC236}">
                <a16:creationId xmlns:a16="http://schemas.microsoft.com/office/drawing/2014/main" id="{6A8380FD-B774-288C-ED18-4A1393C56A0C}"/>
              </a:ext>
            </a:extLst>
          </p:cNvPr>
          <p:cNvSpPr txBox="1"/>
          <p:nvPr/>
        </p:nvSpPr>
        <p:spPr>
          <a:xfrm>
            <a:off x="1" y="8555"/>
            <a:ext cx="3720662" cy="461665"/>
          </a:xfrm>
          <a:prstGeom prst="rect">
            <a:avLst/>
          </a:prstGeom>
          <a:solidFill>
            <a:schemeClr val="accent1">
              <a:lumMod val="50000"/>
            </a:schemeClr>
          </a:solidFill>
        </p:spPr>
        <p:txBody>
          <a:bodyPr wrap="square">
            <a:spAutoFit/>
          </a:bodyPr>
          <a:lstStyle/>
          <a:p>
            <a:r>
              <a:rPr lang="ja-JP" altLang="ja-JP" sz="2400" dirty="0">
                <a:solidFill>
                  <a:schemeClr val="bg1"/>
                </a:solidFill>
                <a:effectLst/>
                <a:ea typeface="ＭＳ ゴシック" panose="020B0609070205080204" pitchFamily="49" charset="-128"/>
                <a:cs typeface="Times New Roman" panose="02020603050405020304" pitchFamily="18" charset="0"/>
              </a:rPr>
              <a:t>〇</a:t>
            </a:r>
            <a:r>
              <a:rPr lang="ja-JP" altLang="en-US" sz="2400" dirty="0">
                <a:solidFill>
                  <a:schemeClr val="bg1"/>
                </a:solidFill>
                <a:effectLst/>
                <a:ea typeface="ＭＳ ゴシック" panose="020B0609070205080204" pitchFamily="49" charset="-128"/>
                <a:cs typeface="Times New Roman" panose="02020603050405020304" pitchFamily="18" charset="0"/>
              </a:rPr>
              <a:t>機械を正しく使う</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7240911" y="5707118"/>
            <a:ext cx="2208362" cy="276999"/>
          </a:xfrm>
          <a:prstGeom prst="rect">
            <a:avLst/>
          </a:prstGeom>
          <a:noFill/>
        </p:spPr>
        <p:txBody>
          <a:bodyPr wrap="square">
            <a:spAutoFit/>
          </a:bodyPr>
          <a:lstStyle/>
          <a:p>
            <a:r>
              <a:rPr lang="ja-JP" altLang="en-US" sz="1200" dirty="0"/>
              <a:t>出典：水産庁ホームページ</a:t>
            </a:r>
          </a:p>
        </p:txBody>
      </p:sp>
      <p:pic>
        <p:nvPicPr>
          <p:cNvPr id="2" name="図 1">
            <a:extLst>
              <a:ext uri="{FF2B5EF4-FFF2-40B4-BE49-F238E27FC236}">
                <a16:creationId xmlns:a16="http://schemas.microsoft.com/office/drawing/2014/main" id="{47D8F049-63E7-298E-2FB7-EA5D2082CA8B}"/>
              </a:ext>
            </a:extLst>
          </p:cNvPr>
          <p:cNvPicPr>
            <a:picLocks noChangeAspect="1"/>
          </p:cNvPicPr>
          <p:nvPr/>
        </p:nvPicPr>
        <p:blipFill rotWithShape="1">
          <a:blip r:embed="rId2"/>
          <a:srcRect l="18523" t="25315" r="19624" b="21602"/>
          <a:stretch/>
        </p:blipFill>
        <p:spPr bwMode="auto">
          <a:xfrm>
            <a:off x="0" y="938072"/>
            <a:ext cx="9878832" cy="47690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6725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18</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0" y="0"/>
            <a:ext cx="9884114" cy="477660"/>
          </a:xfrm>
          <a:prstGeom prst="rect">
            <a:avLst/>
          </a:prstGeom>
          <a:solidFill>
            <a:schemeClr val="accent1">
              <a:lumMod val="50000"/>
            </a:schemeClr>
          </a:solid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安全について考える機会を設けましょう</a:t>
            </a:r>
          </a:p>
        </p:txBody>
      </p:sp>
      <p:sp>
        <p:nvSpPr>
          <p:cNvPr id="9" name="テキスト ボックス 8">
            <a:extLst>
              <a:ext uri="{FF2B5EF4-FFF2-40B4-BE49-F238E27FC236}">
                <a16:creationId xmlns:a16="http://schemas.microsoft.com/office/drawing/2014/main" id="{B533D3C0-F0BB-C342-BD5D-95656DFC3A91}"/>
              </a:ext>
            </a:extLst>
          </p:cNvPr>
          <p:cNvSpPr txBox="1"/>
          <p:nvPr/>
        </p:nvSpPr>
        <p:spPr>
          <a:xfrm>
            <a:off x="6662297" y="6076924"/>
            <a:ext cx="2331289" cy="276999"/>
          </a:xfrm>
          <a:prstGeom prst="rect">
            <a:avLst/>
          </a:prstGeom>
          <a:noFill/>
        </p:spPr>
        <p:txBody>
          <a:bodyPr wrap="square">
            <a:spAutoFit/>
          </a:bodyPr>
          <a:lstStyle/>
          <a:p>
            <a:r>
              <a:rPr lang="ja-JP" altLang="en-US" sz="1200" dirty="0"/>
              <a:t>出典：水産庁ホームページ</a:t>
            </a:r>
          </a:p>
        </p:txBody>
      </p:sp>
      <p:pic>
        <p:nvPicPr>
          <p:cNvPr id="6" name="図 5">
            <a:extLst>
              <a:ext uri="{FF2B5EF4-FFF2-40B4-BE49-F238E27FC236}">
                <a16:creationId xmlns:a16="http://schemas.microsoft.com/office/drawing/2014/main" id="{AE61A9FC-6E24-DF52-53AD-C890E146C056}"/>
              </a:ext>
            </a:extLst>
          </p:cNvPr>
          <p:cNvPicPr>
            <a:picLocks noChangeAspect="1"/>
          </p:cNvPicPr>
          <p:nvPr/>
        </p:nvPicPr>
        <p:blipFill rotWithShape="1">
          <a:blip r:embed="rId2"/>
          <a:srcRect l="18451" t="34633" r="19367" b="22352"/>
          <a:stretch/>
        </p:blipFill>
        <p:spPr bwMode="auto">
          <a:xfrm>
            <a:off x="0" y="2280270"/>
            <a:ext cx="9743090" cy="3790828"/>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1EC098F-2778-91D9-EDE7-44D92045E719}"/>
              </a:ext>
            </a:extLst>
          </p:cNvPr>
          <p:cNvSpPr txBox="1"/>
          <p:nvPr/>
        </p:nvSpPr>
        <p:spPr>
          <a:xfrm>
            <a:off x="592870" y="642576"/>
            <a:ext cx="9041958" cy="1446550"/>
          </a:xfrm>
          <a:prstGeom prst="rect">
            <a:avLst/>
          </a:prstGeom>
          <a:noFill/>
        </p:spPr>
        <p:txBody>
          <a:bodyPr wrap="square" rtlCol="0">
            <a:spAutoFit/>
          </a:bodyPr>
          <a:lstStyle/>
          <a:p>
            <a:r>
              <a:rPr kumimoji="1" lang="ja-JP" altLang="en-US" sz="2200" dirty="0"/>
              <a:t>✓　出港時、帰港時における天候や乗組員の体調などに関する日々の</a:t>
            </a:r>
            <a:endParaRPr kumimoji="1" lang="en-US" altLang="ja-JP" sz="2200" dirty="0"/>
          </a:p>
          <a:p>
            <a:r>
              <a:rPr kumimoji="1" lang="ja-JP" altLang="en-US" sz="2200" dirty="0"/>
              <a:t>　チェック、また、休漁期などを活用した年一回の機器の点検・整備</a:t>
            </a:r>
            <a:endParaRPr kumimoji="1" lang="en-US" altLang="ja-JP" sz="2200" dirty="0"/>
          </a:p>
          <a:p>
            <a:r>
              <a:rPr kumimoji="1" lang="ja-JP" altLang="en-US" sz="2200" dirty="0"/>
              <a:t>　等、安全な操業を行うための確認を行うように心がけることが必要</a:t>
            </a:r>
            <a:endParaRPr kumimoji="1" lang="en-US" altLang="ja-JP" sz="2200" dirty="0"/>
          </a:p>
          <a:p>
            <a:r>
              <a:rPr kumimoji="1" lang="ja-JP" altLang="en-US" sz="2200" dirty="0"/>
              <a:t>　です。　　</a:t>
            </a:r>
          </a:p>
        </p:txBody>
      </p:sp>
    </p:spTree>
    <p:extLst>
      <p:ext uri="{BB962C8B-B14F-4D97-AF65-F5344CB8AC3E}">
        <p14:creationId xmlns:p14="http://schemas.microsoft.com/office/powerpoint/2010/main" val="344703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1</a:t>
            </a:fld>
            <a:endParaRPr kumimoji="1" lang="ja-JP" altLang="en-US" dirty="0"/>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681038" y="70517"/>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latin typeface="ＭＳ Ｐゴシック" panose="020B0600070205080204" pitchFamily="50" charset="-128"/>
                <a:ea typeface="ＭＳ Ｐゴシック" panose="020B0600070205080204" pitchFamily="50" charset="-128"/>
                <a:cs typeface="メイリオ" panose="020B0604030504040204" pitchFamily="50" charset="-128"/>
              </a:rPr>
              <a:t>講習の内容</a:t>
            </a:r>
          </a:p>
        </p:txBody>
      </p:sp>
      <p:cxnSp>
        <p:nvCxnSpPr>
          <p:cNvPr id="3" name="直線コネクタ 2">
            <a:extLst>
              <a:ext uri="{FF2B5EF4-FFF2-40B4-BE49-F238E27FC236}">
                <a16:creationId xmlns:a16="http://schemas.microsoft.com/office/drawing/2014/main" id="{CD167F2A-5C91-A97F-12A8-CE0383CCFDA9}"/>
              </a:ext>
            </a:extLst>
          </p:cNvPr>
          <p:cNvCxnSpPr>
            <a:cxnSpLocks/>
          </p:cNvCxnSpPr>
          <p:nvPr/>
        </p:nvCxnSpPr>
        <p:spPr>
          <a:xfrm>
            <a:off x="381000" y="610904"/>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152C097-F15C-37BB-0087-D095B4F6269E}"/>
              </a:ext>
            </a:extLst>
          </p:cNvPr>
          <p:cNvSpPr/>
          <p:nvPr/>
        </p:nvSpPr>
        <p:spPr>
          <a:xfrm>
            <a:off x="501037" y="1357583"/>
            <a:ext cx="9144000" cy="3970318"/>
          </a:xfrm>
          <a:prstGeom prst="rect">
            <a:avLst/>
          </a:prstGeom>
        </p:spPr>
        <p:txBody>
          <a:bodyPr wrap="square">
            <a:spAutoFit/>
          </a:bodyPr>
          <a:lstStyle/>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（１）漁船における事故等の状況について</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endPar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（２）漁船の安全対策</a:t>
            </a:r>
          </a:p>
          <a:p>
            <a:pPr algn="just" defTabSz="914400">
              <a:defRPr/>
            </a:pP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（３）漁ろうに起因する事故事例と</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　　　再発防止策</a:t>
            </a:r>
          </a:p>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　　</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233693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8A27E5-95C4-0F5E-4CF8-7A4E46BA6A73}"/>
              </a:ext>
            </a:extLst>
          </p:cNvPr>
          <p:cNvSpPr>
            <a:spLocks noGrp="1"/>
          </p:cNvSpPr>
          <p:nvPr>
            <p:ph type="sldNum" sz="quarter" idx="12"/>
          </p:nvPr>
        </p:nvSpPr>
        <p:spPr/>
        <p:txBody>
          <a:bodyPr/>
          <a:lstStyle/>
          <a:p>
            <a:fld id="{E19FEFA5-F69B-4463-85F3-6BA87B34B307}" type="slidenum">
              <a:rPr kumimoji="1" lang="ja-JP" altLang="en-US" smtClean="0"/>
              <a:pPr/>
              <a:t>19</a:t>
            </a:fld>
            <a:endParaRPr kumimoji="1" lang="ja-JP" altLang="en-US"/>
          </a:p>
        </p:txBody>
      </p:sp>
      <p:pic>
        <p:nvPicPr>
          <p:cNvPr id="5" name="図 4">
            <a:extLst>
              <a:ext uri="{FF2B5EF4-FFF2-40B4-BE49-F238E27FC236}">
                <a16:creationId xmlns:a16="http://schemas.microsoft.com/office/drawing/2014/main" id="{41364B9C-FD05-0266-01FA-D63DE8D321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6374" y="3812003"/>
            <a:ext cx="7122403" cy="2927352"/>
          </a:xfrm>
          <a:prstGeom prst="rect">
            <a:avLst/>
          </a:prstGeom>
          <a:noFill/>
          <a:ln>
            <a:noFill/>
          </a:ln>
        </p:spPr>
      </p:pic>
      <p:sp>
        <p:nvSpPr>
          <p:cNvPr id="7" name="テキスト ボックス 6">
            <a:extLst>
              <a:ext uri="{FF2B5EF4-FFF2-40B4-BE49-F238E27FC236}">
                <a16:creationId xmlns:a16="http://schemas.microsoft.com/office/drawing/2014/main" id="{C5DAB8D7-96DB-D22F-5F55-1682F6D696C9}"/>
              </a:ext>
            </a:extLst>
          </p:cNvPr>
          <p:cNvSpPr txBox="1"/>
          <p:nvPr/>
        </p:nvSpPr>
        <p:spPr>
          <a:xfrm>
            <a:off x="5648649" y="6623308"/>
            <a:ext cx="2188778" cy="253916"/>
          </a:xfrm>
          <a:prstGeom prst="rect">
            <a:avLst/>
          </a:prstGeom>
          <a:noFill/>
        </p:spPr>
        <p:txBody>
          <a:bodyPr wrap="square">
            <a:spAutoFit/>
          </a:bodyPr>
          <a:lstStyle/>
          <a:p>
            <a:pPr algn="r">
              <a:buNone/>
            </a:pPr>
            <a:r>
              <a:rPr lang="zh-TW" altLang="ja-JP" sz="1050" kern="100" dirty="0">
                <a:effectLst/>
                <a:latin typeface="Century Gothic" panose="020B0502020202020204" pitchFamily="34" charset="0"/>
                <a:ea typeface="ＭＳ ゴシック" panose="020B0609070205080204" pitchFamily="49" charset="-128"/>
                <a:cs typeface="Tahoma" panose="020B0604030504040204" pitchFamily="34" charset="0"/>
              </a:rPr>
              <a:t>出典：令和</a:t>
            </a:r>
            <a:r>
              <a:rPr lang="en-US" altLang="ja-JP" sz="1050" kern="100" dirty="0">
                <a:effectLst/>
                <a:latin typeface="ＭＳ ゴシック" panose="020B0609070205080204" pitchFamily="49" charset="-128"/>
                <a:ea typeface="ＭＳ 明朝" panose="02020609040205080304" pitchFamily="17" charset="-128"/>
                <a:cs typeface="Tahoma" panose="020B0604030504040204" pitchFamily="34" charset="0"/>
              </a:rPr>
              <a:t>6</a:t>
            </a:r>
            <a:r>
              <a:rPr lang="zh-TW" altLang="ja-JP" sz="1050" kern="100" dirty="0">
                <a:effectLst/>
                <a:latin typeface="Century Gothic" panose="020B0502020202020204" pitchFamily="34" charset="0"/>
                <a:ea typeface="ＭＳ ゴシック" panose="020B0609070205080204" pitchFamily="49" charset="-128"/>
                <a:cs typeface="Tahoma" panose="020B0604030504040204" pitchFamily="34" charset="0"/>
              </a:rPr>
              <a:t>年度水産白書</a:t>
            </a:r>
            <a:endParaRPr lang="ja-JP" altLang="ja-JP" sz="1050" kern="100" dirty="0">
              <a:effectLst/>
              <a:latin typeface="Century Gothic" panose="020B0502020202020204" pitchFamily="34" charset="0"/>
              <a:ea typeface="ＭＳ 明朝" panose="02020609040205080304" pitchFamily="17" charset="-128"/>
              <a:cs typeface="Tahoma" panose="020B0604030504040204" pitchFamily="34" charset="0"/>
            </a:endParaRPr>
          </a:p>
        </p:txBody>
      </p:sp>
      <p:sp>
        <p:nvSpPr>
          <p:cNvPr id="8" name="テキスト ボックス 7">
            <a:extLst>
              <a:ext uri="{FF2B5EF4-FFF2-40B4-BE49-F238E27FC236}">
                <a16:creationId xmlns:a16="http://schemas.microsoft.com/office/drawing/2014/main" id="{428B9C69-4DF4-E8EC-CA69-5D3585BFBF59}"/>
              </a:ext>
            </a:extLst>
          </p:cNvPr>
          <p:cNvSpPr txBox="1"/>
          <p:nvPr/>
        </p:nvSpPr>
        <p:spPr>
          <a:xfrm>
            <a:off x="640641" y="609958"/>
            <a:ext cx="9060408" cy="2862322"/>
          </a:xfrm>
          <a:prstGeom prst="rect">
            <a:avLst/>
          </a:prstGeom>
          <a:noFill/>
          <a:ln>
            <a:noFill/>
          </a:ln>
        </p:spPr>
        <p:txBody>
          <a:bodyPr wrap="square" rtlCol="0">
            <a:spAutoFit/>
          </a:bodyPr>
          <a:lstStyle/>
          <a:p>
            <a:r>
              <a:rPr kumimoji="1" lang="ja-JP" altLang="en-US" sz="2000" dirty="0">
                <a:latin typeface="+mj-ea"/>
                <a:ea typeface="+mj-ea"/>
              </a:rPr>
              <a:t>✓　海中転落時には、</a:t>
            </a:r>
            <a:r>
              <a:rPr kumimoji="1" lang="ja-JP" altLang="en-US" sz="2000" dirty="0">
                <a:solidFill>
                  <a:srgbClr val="FF0000"/>
                </a:solidFill>
                <a:latin typeface="+mj-ea"/>
                <a:ea typeface="+mj-ea"/>
              </a:rPr>
              <a:t>ライフジャケットの着用が生存に大きな役割を果たし</a:t>
            </a:r>
            <a:endParaRPr kumimoji="1" lang="en-US" altLang="ja-JP" sz="2000" dirty="0">
              <a:solidFill>
                <a:srgbClr val="FF0000"/>
              </a:solidFill>
              <a:latin typeface="+mj-ea"/>
              <a:ea typeface="+mj-ea"/>
            </a:endParaRPr>
          </a:p>
          <a:p>
            <a:r>
              <a:rPr kumimoji="1" lang="ja-JP" altLang="en-US" sz="2000" dirty="0">
                <a:solidFill>
                  <a:srgbClr val="FF0000"/>
                </a:solidFill>
                <a:latin typeface="+mj-ea"/>
                <a:ea typeface="+mj-ea"/>
              </a:rPr>
              <a:t>　ます</a:t>
            </a:r>
            <a:r>
              <a:rPr kumimoji="1" lang="ja-JP" altLang="en-US" sz="2000" dirty="0">
                <a:latin typeface="+mj-ea"/>
                <a:ea typeface="+mj-ea"/>
              </a:rPr>
              <a:t>。</a:t>
            </a:r>
            <a:endParaRPr kumimoji="1" lang="en-US" altLang="ja-JP" sz="2000" dirty="0">
              <a:latin typeface="+mj-ea"/>
              <a:ea typeface="+mj-ea"/>
            </a:endParaRPr>
          </a:p>
          <a:p>
            <a:r>
              <a:rPr kumimoji="1" lang="ja-JP" altLang="en-US" sz="2000" dirty="0">
                <a:latin typeface="+mj-ea"/>
                <a:ea typeface="+mj-ea"/>
              </a:rPr>
              <a:t>✓　令和</a:t>
            </a:r>
            <a:r>
              <a:rPr kumimoji="1" lang="en-US" altLang="ja-JP" sz="2000" dirty="0">
                <a:latin typeface="+mj-ea"/>
                <a:ea typeface="+mj-ea"/>
              </a:rPr>
              <a:t>6</a:t>
            </a:r>
            <a:r>
              <a:rPr kumimoji="1" lang="ja-JP" altLang="en-US" sz="2000" dirty="0">
                <a:latin typeface="+mj-ea"/>
                <a:ea typeface="+mj-ea"/>
              </a:rPr>
              <a:t>（</a:t>
            </a:r>
            <a:r>
              <a:rPr kumimoji="1" lang="en-US" altLang="ja-JP" sz="2000" dirty="0">
                <a:latin typeface="+mj-ea"/>
                <a:ea typeface="+mj-ea"/>
              </a:rPr>
              <a:t>2024</a:t>
            </a:r>
            <a:r>
              <a:rPr kumimoji="1" lang="ja-JP" altLang="en-US" sz="2000" dirty="0">
                <a:latin typeface="+mj-ea"/>
                <a:ea typeface="+mj-ea"/>
              </a:rPr>
              <a:t>）年のデータでは、漁業者の海中転落時のライフジャケッ</a:t>
            </a:r>
            <a:endParaRPr kumimoji="1" lang="en-US" altLang="ja-JP" sz="2000" dirty="0">
              <a:latin typeface="+mj-ea"/>
              <a:ea typeface="+mj-ea"/>
            </a:endParaRPr>
          </a:p>
          <a:p>
            <a:r>
              <a:rPr kumimoji="1" lang="ja-JP" altLang="en-US" sz="2000" dirty="0">
                <a:latin typeface="+mj-ea"/>
                <a:ea typeface="+mj-ea"/>
              </a:rPr>
              <a:t>　ト着用者の生存率（</a:t>
            </a:r>
            <a:r>
              <a:rPr kumimoji="1" lang="en-US" altLang="ja-JP" sz="2000" dirty="0">
                <a:latin typeface="+mj-ea"/>
                <a:ea typeface="+mj-ea"/>
              </a:rPr>
              <a:t>82</a:t>
            </a:r>
            <a:r>
              <a:rPr kumimoji="1" lang="ja-JP" altLang="en-US" sz="2000" dirty="0">
                <a:latin typeface="+mj-ea"/>
                <a:ea typeface="+mj-ea"/>
              </a:rPr>
              <a:t>％）は、非着用者の生存率（</a:t>
            </a:r>
            <a:r>
              <a:rPr kumimoji="1" lang="en-US" altLang="ja-JP" sz="2000" dirty="0">
                <a:latin typeface="+mj-ea"/>
                <a:ea typeface="+mj-ea"/>
              </a:rPr>
              <a:t>47</a:t>
            </a:r>
            <a:r>
              <a:rPr kumimoji="1" lang="ja-JP" altLang="en-US" sz="2000" dirty="0">
                <a:latin typeface="+mj-ea"/>
                <a:ea typeface="+mj-ea"/>
              </a:rPr>
              <a:t>％）の約</a:t>
            </a:r>
            <a:r>
              <a:rPr kumimoji="1" lang="en-US" altLang="ja-JP" sz="2000" dirty="0">
                <a:latin typeface="+mj-ea"/>
                <a:ea typeface="+mj-ea"/>
              </a:rPr>
              <a:t>1.7</a:t>
            </a:r>
            <a:r>
              <a:rPr kumimoji="1" lang="ja-JP" altLang="en-US" sz="2000" dirty="0">
                <a:latin typeface="+mj-ea"/>
                <a:ea typeface="+mj-ea"/>
              </a:rPr>
              <a:t>倍です。</a:t>
            </a:r>
          </a:p>
          <a:p>
            <a:r>
              <a:rPr kumimoji="1" lang="ja-JP" altLang="en-US" sz="2000" dirty="0">
                <a:latin typeface="+mj-ea"/>
                <a:ea typeface="+mj-ea"/>
              </a:rPr>
              <a:t>✓　令和</a:t>
            </a:r>
            <a:r>
              <a:rPr kumimoji="1" lang="en-US" altLang="ja-JP" sz="2000" dirty="0">
                <a:latin typeface="+mj-ea"/>
                <a:ea typeface="+mj-ea"/>
              </a:rPr>
              <a:t>6</a:t>
            </a:r>
            <a:r>
              <a:rPr kumimoji="1" lang="ja-JP" altLang="en-US" sz="2000" dirty="0">
                <a:latin typeface="+mj-ea"/>
                <a:ea typeface="+mj-ea"/>
              </a:rPr>
              <a:t>（</a:t>
            </a:r>
            <a:r>
              <a:rPr kumimoji="1" lang="en-US" altLang="ja-JP" sz="2000" dirty="0">
                <a:latin typeface="+mj-ea"/>
                <a:ea typeface="+mj-ea"/>
              </a:rPr>
              <a:t>2024</a:t>
            </a:r>
            <a:r>
              <a:rPr kumimoji="1" lang="ja-JP" altLang="en-US" sz="2000" dirty="0">
                <a:latin typeface="+mj-ea"/>
                <a:ea typeface="+mj-ea"/>
              </a:rPr>
              <a:t>）年の海中転落時におけるライフジャケット着用率は約</a:t>
            </a:r>
            <a:r>
              <a:rPr kumimoji="1" lang="en-US" altLang="ja-JP" sz="2000" dirty="0">
                <a:latin typeface="+mj-ea"/>
                <a:ea typeface="+mj-ea"/>
              </a:rPr>
              <a:t>5</a:t>
            </a:r>
            <a:r>
              <a:rPr kumimoji="1" lang="ja-JP" altLang="en-US" sz="2000" dirty="0">
                <a:latin typeface="+mj-ea"/>
                <a:ea typeface="+mj-ea"/>
              </a:rPr>
              <a:t>割</a:t>
            </a:r>
            <a:endParaRPr kumimoji="1" lang="en-US" altLang="ja-JP" sz="2000" dirty="0">
              <a:latin typeface="+mj-ea"/>
              <a:ea typeface="+mj-ea"/>
            </a:endParaRPr>
          </a:p>
          <a:p>
            <a:r>
              <a:rPr kumimoji="1" lang="ja-JP" altLang="en-US" sz="2000" dirty="0">
                <a:latin typeface="+mj-ea"/>
                <a:ea typeface="+mj-ea"/>
              </a:rPr>
              <a:t>　となっており、</a:t>
            </a:r>
            <a:r>
              <a:rPr kumimoji="1" lang="ja-JP" altLang="en-US" sz="2000" dirty="0">
                <a:solidFill>
                  <a:srgbClr val="FF0000"/>
                </a:solidFill>
                <a:latin typeface="+mj-ea"/>
                <a:ea typeface="+mj-ea"/>
              </a:rPr>
              <a:t>依然として未着用による死傷災害が頻発</a:t>
            </a:r>
            <a:r>
              <a:rPr kumimoji="1" lang="ja-JP" altLang="en-US" sz="2000" dirty="0">
                <a:latin typeface="+mj-ea"/>
                <a:ea typeface="+mj-ea"/>
              </a:rPr>
              <a:t>しています。</a:t>
            </a:r>
            <a:endParaRPr kumimoji="1" lang="en-US" altLang="ja-JP" sz="2000" dirty="0">
              <a:latin typeface="+mj-ea"/>
              <a:ea typeface="+mj-ea"/>
            </a:endParaRPr>
          </a:p>
          <a:p>
            <a:r>
              <a:rPr kumimoji="1" lang="ja-JP" altLang="en-US" sz="2000" dirty="0">
                <a:latin typeface="+mj-ea"/>
                <a:ea typeface="+mj-ea"/>
              </a:rPr>
              <a:t>✓　漁労作業を伴う漁業では、一般船舶に比べ海中転落の危険が高いことか</a:t>
            </a:r>
            <a:endParaRPr kumimoji="1" lang="en-US" altLang="ja-JP" sz="2000" dirty="0">
              <a:latin typeface="+mj-ea"/>
              <a:ea typeface="+mj-ea"/>
            </a:endParaRPr>
          </a:p>
          <a:p>
            <a:r>
              <a:rPr kumimoji="1" lang="ja-JP" altLang="en-US" sz="2000" dirty="0">
                <a:latin typeface="+mj-ea"/>
                <a:ea typeface="+mj-ea"/>
              </a:rPr>
              <a:t>　ら、</a:t>
            </a:r>
            <a:r>
              <a:rPr kumimoji="1" lang="ja-JP" altLang="en-US" sz="2000" dirty="0">
                <a:solidFill>
                  <a:srgbClr val="FF0000"/>
                </a:solidFill>
                <a:latin typeface="+mj-ea"/>
                <a:ea typeface="+mj-ea"/>
              </a:rPr>
              <a:t>命を守る手段として、ライフジャケットの着用を徹底する</a:t>
            </a:r>
            <a:r>
              <a:rPr kumimoji="1" lang="ja-JP" altLang="en-US" sz="2000" dirty="0">
                <a:latin typeface="+mj-ea"/>
                <a:ea typeface="+mj-ea"/>
              </a:rPr>
              <a:t>ことが極め</a:t>
            </a:r>
            <a:endParaRPr kumimoji="1" lang="en-US" altLang="ja-JP" sz="2000" dirty="0">
              <a:latin typeface="+mj-ea"/>
              <a:ea typeface="+mj-ea"/>
            </a:endParaRPr>
          </a:p>
          <a:p>
            <a:r>
              <a:rPr kumimoji="1" lang="ja-JP" altLang="en-US" sz="2000" dirty="0">
                <a:latin typeface="+mj-ea"/>
                <a:ea typeface="+mj-ea"/>
              </a:rPr>
              <a:t>　て重要です。</a:t>
            </a:r>
          </a:p>
        </p:txBody>
      </p:sp>
      <p:sp>
        <p:nvSpPr>
          <p:cNvPr id="10" name="テキスト ボックス 9">
            <a:extLst>
              <a:ext uri="{FF2B5EF4-FFF2-40B4-BE49-F238E27FC236}">
                <a16:creationId xmlns:a16="http://schemas.microsoft.com/office/drawing/2014/main" id="{37FD6D9E-6C9D-A2CC-CAB7-CB78320BA95C}"/>
              </a:ext>
            </a:extLst>
          </p:cNvPr>
          <p:cNvSpPr txBox="1"/>
          <p:nvPr/>
        </p:nvSpPr>
        <p:spPr>
          <a:xfrm>
            <a:off x="2890303" y="3239242"/>
            <a:ext cx="4661516" cy="646331"/>
          </a:xfrm>
          <a:prstGeom prst="rect">
            <a:avLst/>
          </a:prstGeom>
          <a:noFill/>
        </p:spPr>
        <p:txBody>
          <a:bodyPr wrap="square">
            <a:spAutoFit/>
          </a:bodyPr>
          <a:lstStyle/>
          <a:p>
            <a:pPr algn="ctr"/>
            <a:r>
              <a:rPr lang="ja-JP" altLang="ja-JP" sz="1800" dirty="0">
                <a:effectLst/>
                <a:ea typeface="ＭＳ ゴシック" panose="020B0609070205080204" pitchFamily="49" charset="-128"/>
                <a:cs typeface="Tahoma" panose="020B0604030504040204" pitchFamily="34" charset="0"/>
              </a:rPr>
              <a:t>漁船の船舶事故隻数及び船舶事故に伴う</a:t>
            </a:r>
            <a:endParaRPr lang="en-US" altLang="ja-JP" sz="1800" dirty="0">
              <a:effectLst/>
              <a:ea typeface="ＭＳ ゴシック" panose="020B0609070205080204" pitchFamily="49" charset="-128"/>
              <a:cs typeface="Tahoma" panose="020B0604030504040204" pitchFamily="34" charset="0"/>
            </a:endParaRPr>
          </a:p>
          <a:p>
            <a:pPr algn="ctr"/>
            <a:r>
              <a:rPr lang="ja-JP" altLang="ja-JP" sz="1800" dirty="0">
                <a:effectLst/>
                <a:ea typeface="ＭＳ ゴシック" panose="020B0609070205080204" pitchFamily="49" charset="-128"/>
                <a:cs typeface="Tahoma" panose="020B0604030504040204" pitchFamily="34" charset="0"/>
              </a:rPr>
              <a:t>死者・行方不明者数の推移</a:t>
            </a:r>
            <a:endParaRPr lang="ja-JP" altLang="en-US" dirty="0"/>
          </a:p>
        </p:txBody>
      </p:sp>
      <p:sp>
        <p:nvSpPr>
          <p:cNvPr id="2" name="正方形/長方形 1">
            <a:extLst>
              <a:ext uri="{FF2B5EF4-FFF2-40B4-BE49-F238E27FC236}">
                <a16:creationId xmlns:a16="http://schemas.microsoft.com/office/drawing/2014/main" id="{DEFF494D-F9B1-526A-8905-F1836364BE01}"/>
              </a:ext>
            </a:extLst>
          </p:cNvPr>
          <p:cNvSpPr/>
          <p:nvPr/>
        </p:nvSpPr>
        <p:spPr>
          <a:xfrm>
            <a:off x="4154214" y="5586209"/>
            <a:ext cx="945931" cy="7041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62052D8-3957-166D-CDC7-0C0E2DD6A1A6}"/>
              </a:ext>
            </a:extLst>
          </p:cNvPr>
          <p:cNvSpPr/>
          <p:nvPr/>
        </p:nvSpPr>
        <p:spPr>
          <a:xfrm>
            <a:off x="7551819" y="5051087"/>
            <a:ext cx="945931" cy="7041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4997D542-3A09-10FD-CB38-601ED9A9A774}"/>
              </a:ext>
            </a:extLst>
          </p:cNvPr>
          <p:cNvSpPr txBox="1">
            <a:spLocks/>
          </p:cNvSpPr>
          <p:nvPr/>
        </p:nvSpPr>
        <p:spPr>
          <a:xfrm>
            <a:off x="0" y="0"/>
            <a:ext cx="9884114" cy="477660"/>
          </a:xfrm>
          <a:prstGeom prst="rect">
            <a:avLst/>
          </a:prstGeom>
          <a:solidFill>
            <a:schemeClr val="accent1">
              <a:lumMod val="50000"/>
            </a:schemeClr>
          </a:solid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ライフジャケットの着用について</a:t>
            </a:r>
          </a:p>
        </p:txBody>
      </p:sp>
    </p:spTree>
    <p:extLst>
      <p:ext uri="{BB962C8B-B14F-4D97-AF65-F5344CB8AC3E}">
        <p14:creationId xmlns:p14="http://schemas.microsoft.com/office/powerpoint/2010/main" val="20597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710243" y="4843164"/>
            <a:ext cx="8296325" cy="1444924"/>
          </a:xfrm>
          <a:prstGeom prst="rect">
            <a:avLst/>
          </a:prstGeom>
        </p:spPr>
        <p:txBody>
          <a:bodyPr vert="horz" lIns="91440" tIns="45720" rIns="91440" bIns="45720" rtlCol="0" anchor="b">
            <a:noAutofit/>
          </a:bodyPr>
          <a:lstStyle/>
          <a:p>
            <a:pPr>
              <a:defRPr/>
            </a:pPr>
            <a:r>
              <a:rPr lang="ja-JP" altLang="en-US" sz="3600" cap="all" spc="-100" dirty="0"/>
              <a:t>（３）漁ろうに起因する事故事例と</a:t>
            </a:r>
            <a:br>
              <a:rPr lang="ja-JP" altLang="en-US" sz="3600" cap="all" spc="-100" dirty="0"/>
            </a:br>
            <a:r>
              <a:rPr lang="ja-JP" altLang="en-US" sz="3600" cap="all" spc="-100" dirty="0"/>
              <a:t>　　　再発防止策</a:t>
            </a:r>
            <a:br>
              <a:rPr lang="ja-JP" altLang="en-US" sz="3600" cap="all" spc="-100" dirty="0"/>
            </a:br>
            <a:endParaRPr lang="ja-JP" altLang="en-US" sz="3600" cap="all" spc="-100" dirty="0"/>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b="1" kern="1200" smtClean="0">
                <a:solidFill>
                  <a:schemeClr val="tx1"/>
                </a:solidFill>
                <a:latin typeface="+mn-lt"/>
                <a:ea typeface="+mn-ea"/>
                <a:cs typeface="+mn-cs"/>
              </a:rPr>
              <a:pPr>
                <a:spcAft>
                  <a:spcPts val="600"/>
                </a:spcAft>
              </a:pPr>
              <a:t>20</a:t>
            </a:fld>
            <a:endParaRPr kumimoji="1" lang="en-US" altLang="ja-JP" sz="1200" b="1" kern="1200" dirty="0">
              <a:solidFill>
                <a:schemeClr val="tx1"/>
              </a:solidFill>
              <a:latin typeface="+mn-lt"/>
              <a:ea typeface="+mn-ea"/>
              <a:cs typeface="+mn-cs"/>
            </a:endParaRPr>
          </a:p>
        </p:txBody>
      </p:sp>
      <p:pic>
        <p:nvPicPr>
          <p:cNvPr id="6" name="図 5" descr="テキスト&#10;&#10;AI によって生成されたコンテンツは間違っている可能性があります。">
            <a:extLst>
              <a:ext uri="{FF2B5EF4-FFF2-40B4-BE49-F238E27FC236}">
                <a16:creationId xmlns:a16="http://schemas.microsoft.com/office/drawing/2014/main" id="{69087751-6DB1-B01D-5B0E-8A36FE4813CB}"/>
              </a:ext>
            </a:extLst>
          </p:cNvPr>
          <p:cNvPicPr>
            <a:picLocks noChangeAspect="1"/>
          </p:cNvPicPr>
          <p:nvPr/>
        </p:nvPicPr>
        <p:blipFill>
          <a:blip r:embed="rId2"/>
          <a:srcRect l="21771" t="54722" r="51814" b="15709"/>
          <a:stretch/>
        </p:blipFill>
        <p:spPr>
          <a:xfrm>
            <a:off x="864248" y="1410706"/>
            <a:ext cx="2707173" cy="1704607"/>
          </a:xfrm>
          <a:prstGeom prst="rect">
            <a:avLst/>
          </a:prstGeom>
        </p:spPr>
      </p:pic>
      <p:pic>
        <p:nvPicPr>
          <p:cNvPr id="8" name="図 7" descr="グラフィカル ユーザー インターフェイス&#10;&#10;AI によって生成されたコンテンツは間違っている可能性があります。">
            <a:extLst>
              <a:ext uri="{FF2B5EF4-FFF2-40B4-BE49-F238E27FC236}">
                <a16:creationId xmlns:a16="http://schemas.microsoft.com/office/drawing/2014/main" id="{98B258F8-47F3-436B-281A-32FE983B0DB4}"/>
              </a:ext>
            </a:extLst>
          </p:cNvPr>
          <p:cNvPicPr>
            <a:picLocks noChangeAspect="1"/>
          </p:cNvPicPr>
          <p:nvPr/>
        </p:nvPicPr>
        <p:blipFill>
          <a:blip r:embed="rId3"/>
          <a:srcRect l="13324" t="54722" r="67257" b="15709"/>
          <a:stretch/>
        </p:blipFill>
        <p:spPr>
          <a:xfrm>
            <a:off x="3863846" y="1103650"/>
            <a:ext cx="2707173" cy="2318720"/>
          </a:xfrm>
          <a:prstGeom prst="rect">
            <a:avLst/>
          </a:prstGeom>
        </p:spPr>
      </p:pic>
      <p:pic>
        <p:nvPicPr>
          <p:cNvPr id="3" name="図 2" descr="テキスト&#10;&#10;AI によって生成されたコンテンツは間違っている可能性があります。">
            <a:extLst>
              <a:ext uri="{FF2B5EF4-FFF2-40B4-BE49-F238E27FC236}">
                <a16:creationId xmlns:a16="http://schemas.microsoft.com/office/drawing/2014/main" id="{3D67A00A-9C64-38EB-5D68-2DCB57891AE8}"/>
              </a:ext>
            </a:extLst>
          </p:cNvPr>
          <p:cNvPicPr>
            <a:picLocks noChangeAspect="1"/>
          </p:cNvPicPr>
          <p:nvPr/>
        </p:nvPicPr>
        <p:blipFill>
          <a:blip r:embed="rId2"/>
          <a:srcRect l="52337" t="54722" r="12778" b="15709"/>
          <a:stretch/>
        </p:blipFill>
        <p:spPr>
          <a:xfrm>
            <a:off x="6863442" y="1631560"/>
            <a:ext cx="2648794" cy="1262898"/>
          </a:xfrm>
          <a:prstGeom prst="rect">
            <a:avLst/>
          </a:prstGeom>
        </p:spPr>
      </p:pic>
    </p:spTree>
    <p:extLst>
      <p:ext uri="{BB962C8B-B14F-4D97-AF65-F5344CB8AC3E}">
        <p14:creationId xmlns:p14="http://schemas.microsoft.com/office/powerpoint/2010/main" val="17719340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BE7F-074F-7560-65E3-E436A05A306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90CDC28-831B-33C7-6FE6-C8CE36B2E72C}"/>
              </a:ext>
            </a:extLst>
          </p:cNvPr>
          <p:cNvSpPr>
            <a:spLocks noGrp="1"/>
          </p:cNvSpPr>
          <p:nvPr>
            <p:ph type="sldNum" sz="quarter" idx="12"/>
          </p:nvPr>
        </p:nvSpPr>
        <p:spPr/>
        <p:txBody>
          <a:bodyPr/>
          <a:lstStyle/>
          <a:p>
            <a:fld id="{E19FEFA5-F69B-4463-85F3-6BA87B34B307}" type="slidenum">
              <a:rPr kumimoji="1" lang="ja-JP" altLang="en-US" smtClean="0"/>
              <a:pPr/>
              <a:t>21</a:t>
            </a:fld>
            <a:endParaRPr kumimoji="1" lang="ja-JP" altLang="en-US"/>
          </a:p>
        </p:txBody>
      </p:sp>
      <p:sp>
        <p:nvSpPr>
          <p:cNvPr id="6" name="テキスト ボックス 5">
            <a:extLst>
              <a:ext uri="{FF2B5EF4-FFF2-40B4-BE49-F238E27FC236}">
                <a16:creationId xmlns:a16="http://schemas.microsoft.com/office/drawing/2014/main" id="{AB221EDA-BB55-8553-C256-C5EA54B6565B}"/>
              </a:ext>
            </a:extLst>
          </p:cNvPr>
          <p:cNvSpPr txBox="1"/>
          <p:nvPr/>
        </p:nvSpPr>
        <p:spPr>
          <a:xfrm>
            <a:off x="233384" y="2519042"/>
            <a:ext cx="9292087" cy="1569660"/>
          </a:xfrm>
          <a:prstGeom prst="rect">
            <a:avLst/>
          </a:prstGeom>
          <a:noFill/>
          <a:ln>
            <a:noFill/>
          </a:ln>
        </p:spPr>
        <p:txBody>
          <a:bodyPr wrap="square" rtlCol="0">
            <a:spAutoFit/>
          </a:bodyPr>
          <a:lstStyle/>
          <a:p>
            <a:r>
              <a:rPr kumimoji="1" lang="ja-JP" altLang="en-US" sz="3200" dirty="0">
                <a:latin typeface="+mj-ea"/>
                <a:ea typeface="+mj-ea"/>
              </a:rPr>
              <a:t>　運輸安全委員会において公表されている</a:t>
            </a:r>
            <a:endParaRPr kumimoji="1" lang="en-US" altLang="ja-JP" sz="3200" dirty="0">
              <a:latin typeface="+mj-ea"/>
              <a:ea typeface="+mj-ea"/>
            </a:endParaRPr>
          </a:p>
          <a:p>
            <a:r>
              <a:rPr kumimoji="1" lang="ja-JP" altLang="en-US" sz="3200" dirty="0">
                <a:latin typeface="+mj-ea"/>
                <a:ea typeface="+mj-ea"/>
              </a:rPr>
              <a:t>　漁船の事故と再発防止策について、</a:t>
            </a:r>
            <a:endParaRPr kumimoji="1" lang="en-US" altLang="ja-JP" sz="3200" dirty="0">
              <a:latin typeface="+mj-ea"/>
              <a:ea typeface="+mj-ea"/>
            </a:endParaRPr>
          </a:p>
          <a:p>
            <a:r>
              <a:rPr kumimoji="1" lang="ja-JP" altLang="en-US" sz="3200" dirty="0">
                <a:latin typeface="+mj-ea"/>
                <a:ea typeface="+mj-ea"/>
              </a:rPr>
              <a:t>　主な事例を紹介します。</a:t>
            </a:r>
          </a:p>
        </p:txBody>
      </p:sp>
    </p:spTree>
    <p:extLst>
      <p:ext uri="{BB962C8B-B14F-4D97-AF65-F5344CB8AC3E}">
        <p14:creationId xmlns:p14="http://schemas.microsoft.com/office/powerpoint/2010/main" val="661230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B5F1-BAA1-47C6-E593-4776F9BA9BCB}"/>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372A829-8B34-CC45-1518-058755D083A4}"/>
              </a:ext>
            </a:extLst>
          </p:cNvPr>
          <p:cNvSpPr>
            <a:spLocks noGrp="1"/>
          </p:cNvSpPr>
          <p:nvPr>
            <p:ph type="sldNum" sz="quarter" idx="12"/>
          </p:nvPr>
        </p:nvSpPr>
        <p:spPr/>
        <p:txBody>
          <a:bodyPr/>
          <a:lstStyle/>
          <a:p>
            <a:fld id="{E19FEFA5-F69B-4463-85F3-6BA87B34B307}" type="slidenum">
              <a:rPr kumimoji="1" lang="ja-JP" altLang="en-US" smtClean="0"/>
              <a:pPr/>
              <a:t>22</a:t>
            </a:fld>
            <a:endParaRPr kumimoji="1" lang="ja-JP" altLang="en-US"/>
          </a:p>
        </p:txBody>
      </p:sp>
      <p:sp>
        <p:nvSpPr>
          <p:cNvPr id="9" name="テキスト ボックス 8">
            <a:extLst>
              <a:ext uri="{FF2B5EF4-FFF2-40B4-BE49-F238E27FC236}">
                <a16:creationId xmlns:a16="http://schemas.microsoft.com/office/drawing/2014/main" id="{993680C8-7EA2-B24E-E881-90D63F7662FD}"/>
              </a:ext>
            </a:extLst>
          </p:cNvPr>
          <p:cNvSpPr txBox="1"/>
          <p:nvPr/>
        </p:nvSpPr>
        <p:spPr>
          <a:xfrm>
            <a:off x="0" y="0"/>
            <a:ext cx="9906000" cy="461665"/>
          </a:xfrm>
          <a:prstGeom prst="rect">
            <a:avLst/>
          </a:prstGeom>
          <a:solidFill>
            <a:schemeClr val="accent4"/>
          </a:solidFill>
        </p:spPr>
        <p:txBody>
          <a:bodyPr wrap="square">
            <a:spAutoFit/>
          </a:bodyPr>
          <a:lstStyle/>
          <a:p>
            <a:pPr indent="152400" algn="ctr">
              <a:buNone/>
            </a:pPr>
            <a:r>
              <a:rPr lang="ja-JP" altLang="en-US" sz="2400" kern="100" dirty="0">
                <a:solidFill>
                  <a:schemeClr val="bg1"/>
                </a:solidFill>
                <a:effectLst/>
                <a:latin typeface="Century Gothic" panose="020B0502020202020204" pitchFamily="34" charset="0"/>
                <a:ea typeface="ＭＳ ゴシック" panose="020B0609070205080204" pitchFamily="49" charset="-128"/>
                <a:cs typeface="Tahoma" panose="020B0604030504040204" pitchFamily="34" charset="0"/>
              </a:rPr>
              <a:t>①帰港中に転覆した事案</a:t>
            </a:r>
            <a:endParaRPr lang="en-US" altLang="ja-JP" sz="2400" kern="100" dirty="0">
              <a:solidFill>
                <a:schemeClr val="bg1"/>
              </a:solidFill>
              <a:latin typeface="Century Gothic" panose="020B0502020202020204" pitchFamily="34" charset="0"/>
              <a:ea typeface="ＭＳ ゴシック" panose="020B0609070205080204" pitchFamily="49" charset="-128"/>
              <a:cs typeface="Tahoma" panose="020B0604030504040204" pitchFamily="34" charset="0"/>
            </a:endParaRPr>
          </a:p>
        </p:txBody>
      </p:sp>
      <p:sp>
        <p:nvSpPr>
          <p:cNvPr id="2" name="テキスト ボックス 1">
            <a:extLst>
              <a:ext uri="{FF2B5EF4-FFF2-40B4-BE49-F238E27FC236}">
                <a16:creationId xmlns:a16="http://schemas.microsoft.com/office/drawing/2014/main" id="{F2A2F8F1-FDAD-726D-DCB5-8D59179577F5}"/>
              </a:ext>
            </a:extLst>
          </p:cNvPr>
          <p:cNvSpPr txBox="1"/>
          <p:nvPr/>
        </p:nvSpPr>
        <p:spPr>
          <a:xfrm>
            <a:off x="574264" y="827304"/>
            <a:ext cx="9209692" cy="3416320"/>
          </a:xfrm>
          <a:prstGeom prst="rect">
            <a:avLst/>
          </a:prstGeom>
          <a:noFill/>
        </p:spPr>
        <p:txBody>
          <a:bodyPr wrap="square">
            <a:spAutoFit/>
          </a:bodyPr>
          <a:lstStyle/>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海上強風警報が発表され、南方から発達中の低気圧が接近す　</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る状況下での航行中、左舷側からの横波を受けて横揺れを生じ、</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左舷側（風上側）に最大限横揺れした時点で突風が吹き、</a:t>
            </a:r>
            <a:r>
              <a:rPr lang="ja-JP" altLang="en-US" sz="2400" kern="100" dirty="0">
                <a:solidFill>
                  <a:srgbClr val="FF0000"/>
                </a:solidFill>
                <a:effectLst/>
                <a:latin typeface="+mn-ea"/>
                <a:cs typeface="Tahoma" panose="020B0604030504040204" pitchFamily="34" charset="0"/>
              </a:rPr>
              <a:t>風に</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よる傾斜モーメントが急激に増大</a:t>
            </a:r>
            <a:r>
              <a:rPr lang="ja-JP" altLang="en-US" sz="2400" kern="100" dirty="0">
                <a:effectLst/>
                <a:latin typeface="+mn-ea"/>
                <a:cs typeface="Tahoma" panose="020B0604030504040204" pitchFamily="34" charset="0"/>
              </a:rPr>
              <a:t>し、ブルワーク没水角を超え</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る右舷側への傾斜が生じたため、</a:t>
            </a:r>
            <a:r>
              <a:rPr lang="ja-JP" altLang="en-US" sz="2400" kern="100" dirty="0">
                <a:solidFill>
                  <a:srgbClr val="FF0000"/>
                </a:solidFill>
                <a:effectLst/>
                <a:latin typeface="+mn-ea"/>
                <a:cs typeface="Tahoma" panose="020B0604030504040204" pitchFamily="34" charset="0"/>
              </a:rPr>
              <a:t>右舷ブルワークが水没し、転</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覆した</a:t>
            </a:r>
            <a:r>
              <a:rPr lang="ja-JP" altLang="en-US" sz="2400" kern="100" dirty="0">
                <a:effectLst/>
                <a:latin typeface="+mn-ea"/>
                <a:cs typeface="Tahoma" panose="020B0604030504040204" pitchFamily="34" charset="0"/>
              </a:rPr>
              <a:t>と考えられる</a:t>
            </a:r>
            <a:r>
              <a:rPr lang="ja-JP" altLang="ja-JP" sz="2400" kern="100" dirty="0">
                <a:effectLst/>
                <a:latin typeface="+mn-ea"/>
                <a:cs typeface="Tahoma" panose="020B0604030504040204" pitchFamily="34" charset="0"/>
              </a:rPr>
              <a:t>事故。</a:t>
            </a:r>
            <a:endParaRPr lang="en-US" altLang="ja-JP" sz="2400" kern="100" dirty="0">
              <a:effectLst/>
              <a:latin typeface="+mn-ea"/>
              <a:cs typeface="Tahoma" panose="020B0604030504040204" pitchFamily="34" charset="0"/>
            </a:endParaRPr>
          </a:p>
          <a:p>
            <a:pPr indent="152400" algn="just">
              <a:buNone/>
            </a:pPr>
            <a:endParaRPr lang="en-US" altLang="ja-JP" sz="2400" kern="100" dirty="0">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本船が、</a:t>
            </a:r>
            <a:r>
              <a:rPr lang="ja-JP" altLang="en-US" sz="2400" kern="100" dirty="0">
                <a:solidFill>
                  <a:srgbClr val="FF0000"/>
                </a:solidFill>
                <a:effectLst/>
                <a:latin typeface="+mn-ea"/>
                <a:cs typeface="Tahoma" panose="020B0604030504040204" pitchFamily="34" charset="0"/>
              </a:rPr>
              <a:t>左舷側から風及び波浪を受ける針路及び速力で航行</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していたことにより起きたもの</a:t>
            </a:r>
            <a:r>
              <a:rPr lang="ja-JP" altLang="en-US" sz="2400" kern="100" dirty="0">
                <a:effectLst/>
                <a:latin typeface="+mn-ea"/>
                <a:cs typeface="Tahoma" panose="020B0604030504040204" pitchFamily="34" charset="0"/>
              </a:rPr>
              <a:t>と考えられる</a:t>
            </a:r>
            <a:r>
              <a:rPr lang="ja-JP" altLang="ja-JP" sz="2400" kern="100" dirty="0">
                <a:effectLst/>
                <a:latin typeface="+mn-ea"/>
                <a:cs typeface="Tahoma" panose="020B0604030504040204" pitchFamily="34" charset="0"/>
              </a:rPr>
              <a:t>。</a:t>
            </a:r>
            <a:endParaRPr lang="en-US" altLang="ja-JP" sz="2400" kern="100" dirty="0">
              <a:effectLst/>
              <a:latin typeface="+mn-ea"/>
              <a:cs typeface="Tahoma" panose="020B0604030504040204" pitchFamily="34" charset="0"/>
            </a:endParaRPr>
          </a:p>
        </p:txBody>
      </p:sp>
      <p:sp>
        <p:nvSpPr>
          <p:cNvPr id="3" name="矢印: ストライプ 2">
            <a:extLst>
              <a:ext uri="{FF2B5EF4-FFF2-40B4-BE49-F238E27FC236}">
                <a16:creationId xmlns:a16="http://schemas.microsoft.com/office/drawing/2014/main" id="{431205E7-B688-9B32-0AB7-836898E8E335}"/>
              </a:ext>
            </a:extLst>
          </p:cNvPr>
          <p:cNvSpPr/>
          <p:nvPr/>
        </p:nvSpPr>
        <p:spPr>
          <a:xfrm rot="5400000">
            <a:off x="4444390" y="4672166"/>
            <a:ext cx="896828" cy="1228500"/>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3514FB0-B42F-EBC5-C88B-9488EB0FB8CA}"/>
              </a:ext>
            </a:extLst>
          </p:cNvPr>
          <p:cNvSpPr txBox="1"/>
          <p:nvPr/>
        </p:nvSpPr>
        <p:spPr>
          <a:xfrm>
            <a:off x="1574028" y="5945998"/>
            <a:ext cx="7210165"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80977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90AE-19FF-ECC7-23CD-31AF2B61798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0D9EC92-E718-D8B0-0654-3BEF2EADA85C}"/>
              </a:ext>
            </a:extLst>
          </p:cNvPr>
          <p:cNvSpPr>
            <a:spLocks noGrp="1"/>
          </p:cNvSpPr>
          <p:nvPr>
            <p:ph type="sldNum" sz="quarter" idx="12"/>
          </p:nvPr>
        </p:nvSpPr>
        <p:spPr/>
        <p:txBody>
          <a:bodyPr/>
          <a:lstStyle/>
          <a:p>
            <a:fld id="{E19FEFA5-F69B-4463-85F3-6BA87B34B307}" type="slidenum">
              <a:rPr kumimoji="1" lang="ja-JP" altLang="en-US" smtClean="0"/>
              <a:pPr/>
              <a:t>23</a:t>
            </a:fld>
            <a:endParaRPr kumimoji="1" lang="ja-JP" altLang="en-US"/>
          </a:p>
        </p:txBody>
      </p:sp>
      <p:sp>
        <p:nvSpPr>
          <p:cNvPr id="10" name="テキスト ボックス 9">
            <a:extLst>
              <a:ext uri="{FF2B5EF4-FFF2-40B4-BE49-F238E27FC236}">
                <a16:creationId xmlns:a16="http://schemas.microsoft.com/office/drawing/2014/main" id="{35EC15C8-9395-66CC-B421-86591611B2F3}"/>
              </a:ext>
            </a:extLst>
          </p:cNvPr>
          <p:cNvSpPr txBox="1"/>
          <p:nvPr/>
        </p:nvSpPr>
        <p:spPr>
          <a:xfrm>
            <a:off x="696308" y="1367324"/>
            <a:ext cx="9036271" cy="3600986"/>
          </a:xfrm>
          <a:prstGeom prst="rect">
            <a:avLst/>
          </a:prstGeom>
          <a:noFill/>
        </p:spPr>
        <p:txBody>
          <a:bodyPr wrap="square">
            <a:spAutoFit/>
          </a:bodyPr>
          <a:lstStyle/>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航行中、荒天に遭遇した場合、</a:t>
            </a:r>
            <a:r>
              <a:rPr lang="ja-JP" altLang="en-US" sz="2400" kern="100" dirty="0">
                <a:solidFill>
                  <a:srgbClr val="FF0000"/>
                </a:solidFill>
                <a:effectLst/>
                <a:latin typeface="+mn-ea"/>
                <a:cs typeface="Tahoma" panose="020B0604030504040204" pitchFamily="34" charset="0"/>
              </a:rPr>
              <a:t>甲板上への打込みが発生し</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ないよう操船に留意</a:t>
            </a:r>
            <a:r>
              <a:rPr lang="ja-JP" altLang="en-US" sz="2400" kern="100" dirty="0">
                <a:effectLst/>
                <a:latin typeface="+mn-ea"/>
                <a:cs typeface="Tahoma" panose="020B0604030504040204" pitchFamily="34" charset="0"/>
              </a:rPr>
              <a:t>する。</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横波を受けると転覆の危険性が増加することから、</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横波を受けることがないよう、風上に船首を向けるなど</a:t>
            </a:r>
            <a:r>
              <a:rPr lang="ja-JP" altLang="en-US" sz="2400" kern="100" dirty="0">
                <a:solidFill>
                  <a:srgbClr val="FF0000"/>
                </a:solidFill>
                <a:effectLst/>
                <a:latin typeface="+mn-ea"/>
                <a:cs typeface="Tahoma" panose="020B0604030504040204" pitchFamily="34" charset="0"/>
              </a:rPr>
              <a:t>適</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切な針路を選定して航走</a:t>
            </a:r>
            <a:r>
              <a:rPr lang="ja-JP" altLang="en-US" sz="2400" kern="100" dirty="0">
                <a:effectLst/>
                <a:latin typeface="+mn-ea"/>
                <a:cs typeface="Tahoma" panose="020B0604030504040204" pitchFamily="34" charset="0"/>
              </a:rPr>
              <a:t>する</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solidFill>
                  <a:srgbClr val="FF0000"/>
                </a:solidFill>
                <a:effectLst/>
                <a:latin typeface="+mn-ea"/>
                <a:cs typeface="Tahoma" panose="020B0604030504040204" pitchFamily="34" charset="0"/>
              </a:rPr>
              <a:t>風波が収まるまで船体を風波に立ててその場に留まり</a:t>
            </a:r>
            <a:r>
              <a:rPr lang="ja-JP" altLang="en-US" sz="2400" kern="100" dirty="0">
                <a:effectLst/>
                <a:latin typeface="+mn-ea"/>
                <a:cs typeface="Tahoma" panose="020B0604030504040204" pitchFamily="34" charset="0"/>
              </a:rPr>
              <a:t>、転</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覆の危険を回避する</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endParaRPr lang="en-US" altLang="ja-JP" sz="2400" kern="100" dirty="0">
              <a:latin typeface="+mn-ea"/>
              <a:cs typeface="Tahoma" panose="020B0604030504040204" pitchFamily="34" charset="0"/>
            </a:endParaRPr>
          </a:p>
          <a:p>
            <a:pPr indent="152400" algn="just">
              <a:buNone/>
            </a:pPr>
            <a:r>
              <a:rPr lang="ja-JP" altLang="en-US" sz="2400" kern="100" dirty="0">
                <a:effectLst/>
                <a:latin typeface="+mn-ea"/>
                <a:cs typeface="Tahoma" panose="020B0604030504040204" pitchFamily="34" charset="0"/>
              </a:rPr>
              <a:t>　</a:t>
            </a:r>
            <a:r>
              <a:rPr lang="ja-JP" altLang="en-US" sz="2400" kern="100" dirty="0">
                <a:latin typeface="+mn-ea"/>
                <a:cs typeface="Tahoma" panose="020B0604030504040204" pitchFamily="34" charset="0"/>
              </a:rPr>
              <a:t>以上</a:t>
            </a:r>
            <a:r>
              <a:rPr lang="ja-JP" altLang="en-US" sz="2400" kern="100" dirty="0">
                <a:effectLst/>
                <a:latin typeface="+mn-ea"/>
                <a:cs typeface="Tahoma" panose="020B0604030504040204" pitchFamily="34" charset="0"/>
              </a:rPr>
              <a:t>について、</a:t>
            </a:r>
            <a:r>
              <a:rPr lang="ja-JP" altLang="en-US" sz="2400" kern="100" dirty="0">
                <a:solidFill>
                  <a:srgbClr val="FF0000"/>
                </a:solidFill>
                <a:effectLst/>
                <a:latin typeface="+mn-ea"/>
                <a:cs typeface="Tahoma" panose="020B0604030504040204" pitchFamily="34" charset="0"/>
              </a:rPr>
              <a:t>船長及び乗組員に対し指導</a:t>
            </a:r>
            <a:r>
              <a:rPr lang="ja-JP" altLang="en-US" sz="2400" kern="100" dirty="0">
                <a:effectLst/>
                <a:latin typeface="+mn-ea"/>
                <a:cs typeface="Tahoma" panose="020B0604030504040204" pitchFamily="34" charset="0"/>
              </a:rPr>
              <a:t>する。</a:t>
            </a:r>
            <a:endParaRPr lang="en-US" altLang="ja-JP" sz="2400" kern="100" dirty="0">
              <a:effectLst/>
              <a:latin typeface="+mn-ea"/>
              <a:cs typeface="Tahoma" panose="020B0604030504040204" pitchFamily="34" charset="0"/>
            </a:endParaRPr>
          </a:p>
          <a:p>
            <a:pPr indent="152400" algn="just">
              <a:buNone/>
            </a:pPr>
            <a:endParaRPr lang="en-US" altLang="ja-JP" sz="1200" kern="100" dirty="0">
              <a:effectLst/>
              <a:latin typeface="+mn-ea"/>
              <a:cs typeface="Tahoma" panose="020B0604030504040204" pitchFamily="34" charset="0"/>
            </a:endParaRPr>
          </a:p>
        </p:txBody>
      </p:sp>
      <p:sp>
        <p:nvSpPr>
          <p:cNvPr id="6" name="テキスト ボックス 5">
            <a:extLst>
              <a:ext uri="{FF2B5EF4-FFF2-40B4-BE49-F238E27FC236}">
                <a16:creationId xmlns:a16="http://schemas.microsoft.com/office/drawing/2014/main" id="{C12A04C3-DA94-5D25-6564-D89B25E0D69B}"/>
              </a:ext>
            </a:extLst>
          </p:cNvPr>
          <p:cNvSpPr txBox="1"/>
          <p:nvPr/>
        </p:nvSpPr>
        <p:spPr>
          <a:xfrm>
            <a:off x="696308" y="344453"/>
            <a:ext cx="9036271"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再発防止策</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360610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AEF9-0E1C-1988-CE94-280F7FE1E5C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C53E64D-57B8-1581-91EC-D087CE58D401}"/>
              </a:ext>
            </a:extLst>
          </p:cNvPr>
          <p:cNvSpPr>
            <a:spLocks noGrp="1"/>
          </p:cNvSpPr>
          <p:nvPr>
            <p:ph type="sldNum" sz="quarter" idx="12"/>
          </p:nvPr>
        </p:nvSpPr>
        <p:spPr/>
        <p:txBody>
          <a:bodyPr/>
          <a:lstStyle/>
          <a:p>
            <a:fld id="{E19FEFA5-F69B-4463-85F3-6BA87B34B307}" type="slidenum">
              <a:rPr kumimoji="1" lang="ja-JP" altLang="en-US" smtClean="0"/>
              <a:pPr/>
              <a:t>24</a:t>
            </a:fld>
            <a:endParaRPr kumimoji="1" lang="ja-JP" altLang="en-US"/>
          </a:p>
        </p:txBody>
      </p:sp>
      <p:sp>
        <p:nvSpPr>
          <p:cNvPr id="9" name="テキスト ボックス 8">
            <a:extLst>
              <a:ext uri="{FF2B5EF4-FFF2-40B4-BE49-F238E27FC236}">
                <a16:creationId xmlns:a16="http://schemas.microsoft.com/office/drawing/2014/main" id="{7414FAF9-C485-B189-84A4-8307FAB714D1}"/>
              </a:ext>
            </a:extLst>
          </p:cNvPr>
          <p:cNvSpPr txBox="1"/>
          <p:nvPr/>
        </p:nvSpPr>
        <p:spPr>
          <a:xfrm>
            <a:off x="0" y="0"/>
            <a:ext cx="9906000" cy="461665"/>
          </a:xfrm>
          <a:prstGeom prst="rect">
            <a:avLst/>
          </a:prstGeom>
          <a:solidFill>
            <a:schemeClr val="accent4"/>
          </a:solidFill>
        </p:spPr>
        <p:txBody>
          <a:bodyPr wrap="square">
            <a:spAutoFit/>
          </a:bodyPr>
          <a:lstStyle/>
          <a:p>
            <a:pPr indent="152400" algn="just">
              <a:buNone/>
            </a:pPr>
            <a:r>
              <a:rPr lang="ja-JP" altLang="en-US" sz="2400" kern="100" dirty="0">
                <a:solidFill>
                  <a:schemeClr val="bg1"/>
                </a:solidFill>
                <a:latin typeface="Century Gothic" panose="020B0502020202020204" pitchFamily="34" charset="0"/>
                <a:ea typeface="ＭＳ ゴシック" panose="020B0609070205080204" pitchFamily="49" charset="-128"/>
                <a:cs typeface="Tahoma" panose="020B0604030504040204" pitchFamily="34" charset="0"/>
              </a:rPr>
              <a:t>②</a:t>
            </a:r>
            <a:r>
              <a:rPr lang="ja-JP" altLang="ja-JP" sz="2400" kern="100" dirty="0">
                <a:solidFill>
                  <a:schemeClr val="bg1"/>
                </a:solidFill>
                <a:effectLst/>
                <a:latin typeface="Century Gothic" panose="020B0502020202020204" pitchFamily="34" charset="0"/>
                <a:ea typeface="ＭＳ ゴシック" panose="020B0609070205080204" pitchFamily="49" charset="-128"/>
                <a:cs typeface="Tahoma" panose="020B0604030504040204" pitchFamily="34" charset="0"/>
              </a:rPr>
              <a:t>手をウインチドラムとパラシュート部の間に巻き込まれた事案</a:t>
            </a:r>
            <a:endParaRPr lang="en-US" altLang="ja-JP" sz="2400" kern="100" dirty="0">
              <a:solidFill>
                <a:schemeClr val="bg1"/>
              </a:solidFill>
              <a:latin typeface="Century Gothic" panose="020B0502020202020204" pitchFamily="34" charset="0"/>
              <a:ea typeface="ＭＳ ゴシック" panose="020B0609070205080204" pitchFamily="49" charset="-128"/>
              <a:cs typeface="Tahoma" panose="020B0604030504040204" pitchFamily="34" charset="0"/>
            </a:endParaRPr>
          </a:p>
        </p:txBody>
      </p:sp>
      <p:sp>
        <p:nvSpPr>
          <p:cNvPr id="2" name="テキスト ボックス 1">
            <a:extLst>
              <a:ext uri="{FF2B5EF4-FFF2-40B4-BE49-F238E27FC236}">
                <a16:creationId xmlns:a16="http://schemas.microsoft.com/office/drawing/2014/main" id="{AD32D8AB-583B-4F13-1F74-9D3E3992C2B9}"/>
              </a:ext>
            </a:extLst>
          </p:cNvPr>
          <p:cNvSpPr txBox="1"/>
          <p:nvPr/>
        </p:nvSpPr>
        <p:spPr>
          <a:xfrm>
            <a:off x="613712" y="893455"/>
            <a:ext cx="9130796" cy="4108817"/>
          </a:xfrm>
          <a:prstGeom prst="rect">
            <a:avLst/>
          </a:prstGeom>
          <a:noFill/>
        </p:spPr>
        <p:txBody>
          <a:bodyPr wrap="square">
            <a:spAutoFit/>
          </a:bodyPr>
          <a:lstStyle/>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技能実習生が、右手でパラシュート部を掴んだ状態で、ウ</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インチドラムを急速に巻き込む方向へ回転させたことにより</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en-US" sz="2400" kern="100" dirty="0">
                <a:effectLst/>
                <a:latin typeface="+mn-ea"/>
                <a:cs typeface="Tahoma" panose="020B0604030504040204" pitchFamily="34" charset="0"/>
              </a:rPr>
              <a:t>起こったと考えられる</a:t>
            </a:r>
            <a:r>
              <a:rPr lang="ja-JP" altLang="ja-JP" sz="2400" kern="100" dirty="0">
                <a:effectLst/>
                <a:latin typeface="+mn-ea"/>
                <a:cs typeface="Tahoma" panose="020B0604030504040204" pitchFamily="34" charset="0"/>
              </a:rPr>
              <a:t>事故。</a:t>
            </a:r>
            <a:endParaRPr lang="en-US" altLang="ja-JP" sz="2400" kern="100" dirty="0">
              <a:effectLst/>
              <a:latin typeface="+mn-ea"/>
              <a:cs typeface="Tahoma" panose="020B0604030504040204" pitchFamily="34" charset="0"/>
            </a:endParaRPr>
          </a:p>
          <a:p>
            <a:pPr indent="152400" algn="just">
              <a:buNone/>
            </a:pPr>
            <a:endParaRPr lang="en-US" altLang="ja-JP" sz="1050" kern="100" dirty="0">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当該技能実習生は、乗船期間が約</a:t>
            </a:r>
            <a:r>
              <a:rPr lang="en-US" altLang="ja-JP" sz="2400" kern="100" dirty="0">
                <a:effectLst/>
                <a:latin typeface="+mn-ea"/>
                <a:cs typeface="Tahoma" panose="020B0604030504040204" pitchFamily="34" charset="0"/>
              </a:rPr>
              <a:t>10</a:t>
            </a:r>
            <a:r>
              <a:rPr lang="ja-JP" altLang="ja-JP" sz="2400" kern="100" dirty="0">
                <a:effectLst/>
                <a:latin typeface="+mn-ea"/>
                <a:cs typeface="Tahoma" panose="020B0604030504040204" pitchFamily="34" charset="0"/>
              </a:rPr>
              <a:t>日間であり、</a:t>
            </a:r>
            <a:r>
              <a:rPr lang="ja-JP" altLang="ja-JP" sz="2400" kern="100" dirty="0">
                <a:solidFill>
                  <a:srgbClr val="FF0000"/>
                </a:solidFill>
                <a:effectLst/>
                <a:latin typeface="+mn-ea"/>
                <a:cs typeface="Tahoma" panose="020B0604030504040204" pitchFamily="34" charset="0"/>
              </a:rPr>
              <a:t>日本語に</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ja-JP" sz="2400" kern="100" dirty="0">
                <a:solidFill>
                  <a:srgbClr val="FF0000"/>
                </a:solidFill>
                <a:effectLst/>
                <a:latin typeface="+mn-ea"/>
                <a:cs typeface="Tahoma" panose="020B0604030504040204" pitchFamily="34" charset="0"/>
              </a:rPr>
              <a:t>よる意思疎通もまだ十分にできない状況</a:t>
            </a:r>
            <a:r>
              <a:rPr lang="ja-JP" altLang="ja-JP" sz="2400" kern="100" dirty="0">
                <a:effectLst/>
                <a:latin typeface="+mn-ea"/>
                <a:cs typeface="Tahoma" panose="020B0604030504040204" pitchFamily="34" charset="0"/>
              </a:rPr>
              <a:t>であり、船長が身振</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り手振りを交えた日本語による指導を行っていたものの、</a:t>
            </a:r>
            <a:endParaRPr lang="en-US" altLang="ja-JP" sz="2400" kern="100" dirty="0">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ja-JP" sz="2400" kern="100" dirty="0">
                <a:solidFill>
                  <a:srgbClr val="FF0000"/>
                </a:solidFill>
                <a:effectLst/>
                <a:latin typeface="+mn-ea"/>
                <a:cs typeface="Tahoma" panose="020B0604030504040204" pitchFamily="34" charset="0"/>
              </a:rPr>
              <a:t>巻き揚げたパラシュート部をウインチドラムから外す作業</a:t>
            </a:r>
            <a:endParaRPr lang="en-US" altLang="ja-JP" sz="2400" kern="100" dirty="0">
              <a:solidFill>
                <a:srgbClr val="FF0000"/>
              </a:solidFill>
              <a:effectLst/>
              <a:latin typeface="+mn-ea"/>
              <a:cs typeface="Tahoma" panose="020B0604030504040204" pitchFamily="34" charset="0"/>
            </a:endParaRPr>
          </a:p>
          <a:p>
            <a:pPr indent="152400" algn="just">
              <a:buNone/>
            </a:pPr>
            <a:r>
              <a:rPr lang="ja-JP" altLang="en-US" sz="2400" kern="100" dirty="0">
                <a:solidFill>
                  <a:srgbClr val="FF0000"/>
                </a:solidFill>
                <a:latin typeface="+mn-ea"/>
                <a:cs typeface="Tahoma" panose="020B0604030504040204" pitchFamily="34" charset="0"/>
              </a:rPr>
              <a:t>　　</a:t>
            </a:r>
            <a:r>
              <a:rPr lang="ja-JP" altLang="ja-JP" sz="2400" kern="100" dirty="0">
                <a:solidFill>
                  <a:srgbClr val="FF0000"/>
                </a:solidFill>
                <a:effectLst/>
                <a:latin typeface="+mn-ea"/>
                <a:cs typeface="Tahoma" panose="020B0604030504040204" pitchFamily="34" charset="0"/>
              </a:rPr>
              <a:t>に習熟しておらず</a:t>
            </a:r>
            <a:r>
              <a:rPr lang="ja-JP" altLang="ja-JP" sz="2400" kern="100" dirty="0">
                <a:effectLst/>
                <a:latin typeface="+mn-ea"/>
                <a:cs typeface="Tahoma" panose="020B0604030504040204" pitchFamily="34" charset="0"/>
              </a:rPr>
              <a:t>、</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また、</a:t>
            </a:r>
            <a:r>
              <a:rPr lang="ja-JP" altLang="ja-JP" sz="2400" kern="100" dirty="0">
                <a:solidFill>
                  <a:srgbClr val="FF0000"/>
                </a:solidFill>
                <a:effectLst/>
                <a:latin typeface="+mn-ea"/>
                <a:cs typeface="Tahoma" panose="020B0604030504040204" pitchFamily="34" charset="0"/>
              </a:rPr>
              <a:t>同作業の危険性を十分に認識していなかった</a:t>
            </a:r>
            <a:r>
              <a:rPr lang="ja-JP" altLang="ja-JP" sz="2400" kern="100" dirty="0">
                <a:effectLst/>
                <a:latin typeface="+mn-ea"/>
                <a:cs typeface="Tahoma" panose="020B0604030504040204" pitchFamily="34" charset="0"/>
              </a:rPr>
              <a:t>こと</a:t>
            </a:r>
            <a:endParaRPr lang="en-US" altLang="ja-JP" sz="2400" kern="100" dirty="0">
              <a:effectLst/>
              <a:latin typeface="+mn-ea"/>
              <a:cs typeface="Tahoma" panose="020B0604030504040204" pitchFamily="34" charset="0"/>
            </a:endParaRPr>
          </a:p>
          <a:p>
            <a:pPr indent="152400" algn="just">
              <a:buNone/>
            </a:pPr>
            <a:endParaRPr lang="en-US" altLang="ja-JP" sz="1050" kern="100" dirty="0">
              <a:latin typeface="+mn-ea"/>
              <a:cs typeface="Tahoma" panose="020B0604030504040204" pitchFamily="34" charset="0"/>
            </a:endParaRPr>
          </a:p>
          <a:p>
            <a:pPr indent="152400" algn="just">
              <a:buNone/>
            </a:pPr>
            <a:r>
              <a:rPr lang="ja-JP" altLang="en-US" sz="2400" kern="100" dirty="0">
                <a:effectLst/>
                <a:latin typeface="+mn-ea"/>
                <a:cs typeface="Tahoma" panose="020B0604030504040204" pitchFamily="34" charset="0"/>
              </a:rPr>
              <a:t>　が</a:t>
            </a:r>
            <a:r>
              <a:rPr lang="ja-JP" altLang="ja-JP" sz="2400" kern="100" dirty="0">
                <a:effectLst/>
                <a:latin typeface="+mn-ea"/>
                <a:cs typeface="Tahoma" panose="020B0604030504040204" pitchFamily="34" charset="0"/>
              </a:rPr>
              <a:t>要因として考えられる。</a:t>
            </a:r>
            <a:endParaRPr lang="en-US" altLang="ja-JP" sz="2400" kern="100" dirty="0">
              <a:effectLst/>
              <a:latin typeface="+mn-ea"/>
              <a:cs typeface="Tahoma" panose="020B0604030504040204" pitchFamily="34" charset="0"/>
            </a:endParaRPr>
          </a:p>
        </p:txBody>
      </p:sp>
      <p:sp>
        <p:nvSpPr>
          <p:cNvPr id="3" name="矢印: ストライプ 2">
            <a:extLst>
              <a:ext uri="{FF2B5EF4-FFF2-40B4-BE49-F238E27FC236}">
                <a16:creationId xmlns:a16="http://schemas.microsoft.com/office/drawing/2014/main" id="{6A66447B-B245-E47E-F6C1-51B3A32054BA}"/>
              </a:ext>
            </a:extLst>
          </p:cNvPr>
          <p:cNvSpPr/>
          <p:nvPr/>
        </p:nvSpPr>
        <p:spPr>
          <a:xfrm rot="5400000">
            <a:off x="4642834" y="4733403"/>
            <a:ext cx="620330" cy="1743677"/>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40D690E-1B89-75E2-0D41-4BC62C03B253}"/>
              </a:ext>
            </a:extLst>
          </p:cNvPr>
          <p:cNvSpPr txBox="1"/>
          <p:nvPr/>
        </p:nvSpPr>
        <p:spPr>
          <a:xfrm>
            <a:off x="1943152" y="6085518"/>
            <a:ext cx="6471916"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2145338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80F13-00C0-EB1D-B966-E7A8224C8666}"/>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A4BF9C-FDB9-6BD2-F93B-3CCDC38A0DE3}"/>
              </a:ext>
            </a:extLst>
          </p:cNvPr>
          <p:cNvSpPr>
            <a:spLocks noGrp="1"/>
          </p:cNvSpPr>
          <p:nvPr>
            <p:ph type="sldNum" sz="quarter" idx="12"/>
          </p:nvPr>
        </p:nvSpPr>
        <p:spPr/>
        <p:txBody>
          <a:bodyPr/>
          <a:lstStyle/>
          <a:p>
            <a:fld id="{E19FEFA5-F69B-4463-85F3-6BA87B34B307}" type="slidenum">
              <a:rPr kumimoji="1" lang="ja-JP" altLang="en-US" smtClean="0"/>
              <a:pPr/>
              <a:t>25</a:t>
            </a:fld>
            <a:endParaRPr kumimoji="1" lang="ja-JP" altLang="en-US"/>
          </a:p>
        </p:txBody>
      </p:sp>
      <p:sp>
        <p:nvSpPr>
          <p:cNvPr id="10" name="テキスト ボックス 9">
            <a:extLst>
              <a:ext uri="{FF2B5EF4-FFF2-40B4-BE49-F238E27FC236}">
                <a16:creationId xmlns:a16="http://schemas.microsoft.com/office/drawing/2014/main" id="{9493E600-FA36-3D57-6139-B7FD9D00DE8E}"/>
              </a:ext>
            </a:extLst>
          </p:cNvPr>
          <p:cNvSpPr txBox="1"/>
          <p:nvPr/>
        </p:nvSpPr>
        <p:spPr>
          <a:xfrm>
            <a:off x="696308" y="1109134"/>
            <a:ext cx="9050656" cy="4639732"/>
          </a:xfrm>
          <a:prstGeom prst="rect">
            <a:avLst/>
          </a:prstGeom>
          <a:noFill/>
        </p:spPr>
        <p:txBody>
          <a:bodyPr wrap="square">
            <a:spAutoFit/>
          </a:bodyPr>
          <a:lstStyle/>
          <a:p>
            <a:pPr indent="152400" algn="just">
              <a:buNone/>
            </a:pPr>
            <a:r>
              <a:rPr lang="ja-JP" altLang="en-US" sz="2400" kern="100" dirty="0">
                <a:effectLst/>
                <a:latin typeface="+mn-ea"/>
                <a:cs typeface="Tahoma" panose="020B0604030504040204" pitchFamily="34" charset="0"/>
              </a:rPr>
              <a:t>✓　</a:t>
            </a:r>
            <a:r>
              <a:rPr lang="ja-JP" altLang="ja-JP" sz="2400" kern="100" dirty="0">
                <a:effectLst/>
                <a:latin typeface="+mn-ea"/>
                <a:cs typeface="Tahoma" panose="020B0604030504040204" pitchFamily="34" charset="0"/>
              </a:rPr>
              <a:t>技能実習生の監理団体及び実習実施者は、実習生の安全を</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確保する観点から、次の取組を推進する必要があると考えら</a:t>
            </a:r>
            <a:endParaRPr lang="en-US" altLang="ja-JP" sz="2400" kern="100" dirty="0">
              <a:effectLst/>
              <a:latin typeface="+mn-ea"/>
              <a:cs typeface="Tahoma" panose="020B0604030504040204" pitchFamily="34" charset="0"/>
            </a:endParaRPr>
          </a:p>
          <a:p>
            <a:pPr indent="1524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れる。</a:t>
            </a:r>
            <a:endParaRPr lang="en-US" altLang="ja-JP" sz="2400" kern="100" dirty="0">
              <a:effectLst/>
              <a:latin typeface="+mn-ea"/>
              <a:cs typeface="Tahoma" panose="020B0604030504040204" pitchFamily="34" charset="0"/>
            </a:endParaRPr>
          </a:p>
          <a:p>
            <a:pPr marL="495300" indent="-228600" algn="just">
              <a:buNone/>
            </a:pPr>
            <a:endParaRPr lang="en-US" altLang="ja-JP" sz="1050" kern="100" dirty="0">
              <a:latin typeface="+mn-ea"/>
              <a:cs typeface="Tahoma" panose="020B0604030504040204" pitchFamily="34" charset="0"/>
            </a:endParaRPr>
          </a:p>
          <a:p>
            <a:pPr marL="495300" indent="-228600" algn="just">
              <a:buNone/>
            </a:pPr>
            <a:r>
              <a:rPr lang="ja-JP" altLang="en-US" sz="2400" kern="100" dirty="0">
                <a:effectLst/>
                <a:latin typeface="+mn-ea"/>
                <a:cs typeface="Tahoma" panose="020B0604030504040204" pitchFamily="34" charset="0"/>
              </a:rPr>
              <a:t>☞　</a:t>
            </a:r>
            <a:r>
              <a:rPr lang="ja-JP" altLang="ja-JP" sz="2400" kern="100" dirty="0">
                <a:effectLst/>
                <a:latin typeface="+mn-ea"/>
                <a:cs typeface="Tahoma" panose="020B0604030504040204" pitchFamily="34" charset="0"/>
              </a:rPr>
              <a:t>技能実習生に対し、</a:t>
            </a:r>
            <a:r>
              <a:rPr lang="ja-JP" altLang="ja-JP" sz="2400" kern="100" dirty="0">
                <a:solidFill>
                  <a:srgbClr val="FF0000"/>
                </a:solidFill>
                <a:effectLst/>
                <a:latin typeface="+mn-ea"/>
                <a:cs typeface="Tahoma" panose="020B0604030504040204" pitchFamily="34" charset="0"/>
              </a:rPr>
              <a:t>安全確保に必要な指示用語等の指導</a:t>
            </a:r>
            <a:r>
              <a:rPr lang="ja-JP" altLang="ja-JP" sz="2400" kern="100" dirty="0">
                <a:effectLst/>
                <a:latin typeface="+mn-ea"/>
                <a:cs typeface="Tahoma" panose="020B0604030504040204" pitchFamily="34" charset="0"/>
              </a:rPr>
              <a:t>を</a:t>
            </a:r>
            <a:r>
              <a:rPr lang="ja-JP" altLang="ja-JP" sz="2400" kern="100" dirty="0">
                <a:solidFill>
                  <a:srgbClr val="FF0000"/>
                </a:solidFill>
                <a:effectLst/>
                <a:latin typeface="+mn-ea"/>
                <a:cs typeface="Tahoma" panose="020B0604030504040204" pitchFamily="34" charset="0"/>
              </a:rPr>
              <a:t>繰り返し行って理解を徹底する</a:t>
            </a:r>
            <a:r>
              <a:rPr lang="ja-JP" altLang="ja-JP" sz="2400" kern="100" dirty="0">
                <a:effectLst/>
                <a:latin typeface="+mn-ea"/>
                <a:cs typeface="Tahoma" panose="020B0604030504040204" pitchFamily="34" charset="0"/>
              </a:rPr>
              <a:t>とともに、</a:t>
            </a:r>
            <a:r>
              <a:rPr lang="ja-JP" altLang="ja-JP" sz="2400" kern="100" dirty="0">
                <a:solidFill>
                  <a:srgbClr val="FF0000"/>
                </a:solidFill>
                <a:effectLst/>
                <a:latin typeface="+mn-ea"/>
                <a:cs typeface="Tahoma" panose="020B0604030504040204" pitchFamily="34" charset="0"/>
              </a:rPr>
              <a:t>危険を伴う作業や漁労機器の操作方法について繰り返し指導する</a:t>
            </a:r>
            <a:r>
              <a:rPr lang="ja-JP" altLang="ja-JP" sz="2400" kern="100" dirty="0">
                <a:effectLst/>
                <a:latin typeface="+mn-ea"/>
                <a:cs typeface="Tahoma" panose="020B0604030504040204" pitchFamily="34" charset="0"/>
              </a:rPr>
              <a:t>こと。</a:t>
            </a:r>
            <a:endParaRPr lang="en-US" altLang="ja-JP" sz="2400" kern="100" dirty="0">
              <a:effectLst/>
              <a:latin typeface="+mn-ea"/>
              <a:cs typeface="Tahoma" panose="020B0604030504040204" pitchFamily="34" charset="0"/>
            </a:endParaRPr>
          </a:p>
          <a:p>
            <a:pPr marL="495300" indent="-228600" algn="just">
              <a:buNone/>
            </a:pPr>
            <a:endParaRPr lang="ja-JP" altLang="ja-JP" sz="1050" kern="100" dirty="0">
              <a:effectLst/>
              <a:latin typeface="+mn-ea"/>
              <a:cs typeface="Tahoma" panose="020B0604030504040204" pitchFamily="34" charset="0"/>
            </a:endParaRPr>
          </a:p>
          <a:p>
            <a:pPr marL="495300" indent="-2286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技能実習生に対しては、日本語による意思疎通が十分にできない場合があることから、危険を伴う作業について、</a:t>
            </a:r>
            <a:r>
              <a:rPr lang="ja-JP" altLang="ja-JP" sz="2400" kern="100" dirty="0">
                <a:solidFill>
                  <a:srgbClr val="FF0000"/>
                </a:solidFill>
                <a:effectLst/>
                <a:latin typeface="+mn-ea"/>
                <a:cs typeface="Tahoma" panose="020B0604030504040204" pitchFamily="34" charset="0"/>
              </a:rPr>
              <a:t>母国語によるマニュアルや注意喚起表示の作成を検討</a:t>
            </a:r>
            <a:r>
              <a:rPr lang="ja-JP" altLang="ja-JP" sz="2400" kern="100" dirty="0">
                <a:effectLst/>
                <a:latin typeface="+mn-ea"/>
                <a:cs typeface="Tahoma" panose="020B0604030504040204" pitchFamily="34" charset="0"/>
              </a:rPr>
              <a:t>すること。</a:t>
            </a:r>
            <a:endParaRPr lang="en-US" altLang="ja-JP" sz="2400" kern="100" dirty="0">
              <a:effectLst/>
              <a:latin typeface="+mn-ea"/>
              <a:cs typeface="Tahoma" panose="020B0604030504040204" pitchFamily="34" charset="0"/>
            </a:endParaRPr>
          </a:p>
          <a:p>
            <a:pPr marL="495300" indent="-228600" algn="just">
              <a:buNone/>
            </a:pPr>
            <a:endParaRPr lang="ja-JP" altLang="ja-JP" sz="1050" kern="100" dirty="0">
              <a:effectLst/>
              <a:latin typeface="+mn-ea"/>
              <a:cs typeface="Tahoma" panose="020B0604030504040204" pitchFamily="34" charset="0"/>
            </a:endParaRPr>
          </a:p>
          <a:p>
            <a:pPr marL="495300" indent="-228600" algn="just">
              <a:buNone/>
            </a:pPr>
            <a:r>
              <a:rPr lang="ja-JP" altLang="en-US" sz="2400" kern="100" dirty="0">
                <a:latin typeface="+mn-ea"/>
                <a:cs typeface="Tahoma" panose="020B0604030504040204" pitchFamily="34" charset="0"/>
              </a:rPr>
              <a:t>☞　</a:t>
            </a:r>
            <a:r>
              <a:rPr lang="ja-JP" altLang="ja-JP" sz="2400" kern="100" dirty="0">
                <a:effectLst/>
                <a:latin typeface="+mn-ea"/>
                <a:cs typeface="Tahoma" panose="020B0604030504040204" pitchFamily="34" charset="0"/>
              </a:rPr>
              <a:t>船員労働安全衛生規則等の</a:t>
            </a:r>
            <a:r>
              <a:rPr lang="ja-JP" altLang="ja-JP" sz="2400" kern="100" dirty="0">
                <a:solidFill>
                  <a:srgbClr val="FF0000"/>
                </a:solidFill>
                <a:effectLst/>
                <a:latin typeface="+mn-ea"/>
                <a:cs typeface="Tahoma" panose="020B0604030504040204" pitchFamily="34" charset="0"/>
              </a:rPr>
              <a:t>労働関係法令の規定を再確認</a:t>
            </a:r>
            <a:r>
              <a:rPr lang="ja-JP" altLang="ja-JP" sz="2400" kern="100" dirty="0">
                <a:effectLst/>
                <a:latin typeface="+mn-ea"/>
                <a:cs typeface="Tahoma" panose="020B0604030504040204" pitchFamily="34" charset="0"/>
              </a:rPr>
              <a:t>し、当該規定に従って技能実習生に作業を行わせること。</a:t>
            </a:r>
          </a:p>
        </p:txBody>
      </p:sp>
      <p:sp>
        <p:nvSpPr>
          <p:cNvPr id="2" name="テキスト ボックス 1">
            <a:extLst>
              <a:ext uri="{FF2B5EF4-FFF2-40B4-BE49-F238E27FC236}">
                <a16:creationId xmlns:a16="http://schemas.microsoft.com/office/drawing/2014/main" id="{41FA1A33-A0E8-3227-8E2B-4DDB965ECB10}"/>
              </a:ext>
            </a:extLst>
          </p:cNvPr>
          <p:cNvSpPr txBox="1"/>
          <p:nvPr/>
        </p:nvSpPr>
        <p:spPr>
          <a:xfrm>
            <a:off x="696308" y="344453"/>
            <a:ext cx="9036271"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再発防止策</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1544901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2772-3C30-2F19-712B-3C577DFA095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D8E532-C5B5-3C19-875E-B93DA2864AB0}"/>
              </a:ext>
            </a:extLst>
          </p:cNvPr>
          <p:cNvSpPr>
            <a:spLocks noGrp="1"/>
          </p:cNvSpPr>
          <p:nvPr>
            <p:ph type="sldNum" sz="quarter" idx="12"/>
          </p:nvPr>
        </p:nvSpPr>
        <p:spPr/>
        <p:txBody>
          <a:bodyPr/>
          <a:lstStyle/>
          <a:p>
            <a:fld id="{E19FEFA5-F69B-4463-85F3-6BA87B34B307}" type="slidenum">
              <a:rPr kumimoji="1" lang="ja-JP" altLang="en-US" smtClean="0"/>
              <a:pPr/>
              <a:t>26</a:t>
            </a:fld>
            <a:endParaRPr kumimoji="1" lang="ja-JP" altLang="en-US"/>
          </a:p>
        </p:txBody>
      </p:sp>
      <p:sp>
        <p:nvSpPr>
          <p:cNvPr id="9" name="テキスト ボックス 8">
            <a:extLst>
              <a:ext uri="{FF2B5EF4-FFF2-40B4-BE49-F238E27FC236}">
                <a16:creationId xmlns:a16="http://schemas.microsoft.com/office/drawing/2014/main" id="{F529203D-0399-7604-88CA-8892781D459E}"/>
              </a:ext>
            </a:extLst>
          </p:cNvPr>
          <p:cNvSpPr txBox="1"/>
          <p:nvPr/>
        </p:nvSpPr>
        <p:spPr>
          <a:xfrm>
            <a:off x="611050" y="1155175"/>
            <a:ext cx="9136119" cy="3447098"/>
          </a:xfrm>
          <a:prstGeom prst="rect">
            <a:avLst/>
          </a:prstGeom>
          <a:noFill/>
        </p:spPr>
        <p:txBody>
          <a:bodyPr wrap="square">
            <a:spAutoFit/>
          </a:bodyPr>
          <a:lstStyle/>
          <a:p>
            <a:r>
              <a:rPr lang="ja-JP" altLang="en-US" sz="2200" dirty="0">
                <a:latin typeface="+mn-ea"/>
              </a:rPr>
              <a:t>✓　夜間、海上強風警報が発表された状況下、漁獲物を満載し航行中、</a:t>
            </a:r>
            <a:endParaRPr lang="en-US" altLang="ja-JP" sz="2200" dirty="0">
              <a:latin typeface="+mn-ea"/>
            </a:endParaRPr>
          </a:p>
          <a:p>
            <a:r>
              <a:rPr lang="ja-JP" altLang="en-US" sz="2200" dirty="0">
                <a:latin typeface="+mn-ea"/>
              </a:rPr>
              <a:t>　</a:t>
            </a:r>
            <a:r>
              <a:rPr lang="ja-JP" altLang="en-US" sz="2200" dirty="0">
                <a:solidFill>
                  <a:srgbClr val="FF0000"/>
                </a:solidFill>
                <a:latin typeface="+mn-ea"/>
              </a:rPr>
              <a:t>打ち込み波により砕氷機室の蓋板が外れて同室に海水が流入</a:t>
            </a:r>
            <a:r>
              <a:rPr lang="ja-JP" altLang="en-US" sz="2200" dirty="0">
                <a:latin typeface="+mn-ea"/>
              </a:rPr>
              <a:t>し、船首</a:t>
            </a:r>
            <a:endParaRPr lang="en-US" altLang="ja-JP" sz="2200" dirty="0">
              <a:latin typeface="+mn-ea"/>
            </a:endParaRPr>
          </a:p>
          <a:p>
            <a:r>
              <a:rPr lang="ja-JP" altLang="en-US" sz="2200" dirty="0">
                <a:latin typeface="+mn-ea"/>
              </a:rPr>
              <a:t>　トリムとなり、かつ、復原性が低下していた状況で、</a:t>
            </a:r>
            <a:r>
              <a:rPr lang="ja-JP" altLang="en-US" sz="2200" dirty="0">
                <a:solidFill>
                  <a:srgbClr val="FF0000"/>
                </a:solidFill>
                <a:latin typeface="+mn-ea"/>
              </a:rPr>
              <a:t>本船の甲板上に</a:t>
            </a:r>
            <a:endParaRPr lang="en-US" altLang="ja-JP" sz="2200" dirty="0">
              <a:solidFill>
                <a:srgbClr val="FF0000"/>
              </a:solidFill>
              <a:latin typeface="+mn-ea"/>
            </a:endParaRPr>
          </a:p>
          <a:p>
            <a:r>
              <a:rPr lang="ja-JP" altLang="en-US" sz="2200" dirty="0">
                <a:solidFill>
                  <a:srgbClr val="FF0000"/>
                </a:solidFill>
                <a:latin typeface="+mn-ea"/>
              </a:rPr>
              <a:t>　打ち込み波による滞留水が発生</a:t>
            </a:r>
            <a:r>
              <a:rPr lang="ja-JP" altLang="en-US" sz="2200" dirty="0">
                <a:latin typeface="+mn-ea"/>
              </a:rPr>
              <a:t>したため、</a:t>
            </a:r>
            <a:r>
              <a:rPr lang="ja-JP" altLang="en-US" sz="2200" dirty="0">
                <a:solidFill>
                  <a:srgbClr val="FF0000"/>
                </a:solidFill>
                <a:latin typeface="+mn-ea"/>
              </a:rPr>
              <a:t>船首部右舷側ブルワーク上</a:t>
            </a:r>
            <a:endParaRPr lang="en-US" altLang="ja-JP" sz="2200" dirty="0">
              <a:solidFill>
                <a:srgbClr val="FF0000"/>
              </a:solidFill>
              <a:latin typeface="+mn-ea"/>
            </a:endParaRPr>
          </a:p>
          <a:p>
            <a:r>
              <a:rPr lang="ja-JP" altLang="en-US" sz="2200" dirty="0">
                <a:solidFill>
                  <a:srgbClr val="FF0000"/>
                </a:solidFill>
                <a:latin typeface="+mn-ea"/>
              </a:rPr>
              <a:t>　端が海面に浸かる状態</a:t>
            </a:r>
            <a:r>
              <a:rPr lang="ja-JP" altLang="en-US" sz="2200" dirty="0">
                <a:latin typeface="+mn-ea"/>
              </a:rPr>
              <a:t>となり、船体内部への浸水が進行し、</a:t>
            </a:r>
            <a:r>
              <a:rPr lang="ja-JP" altLang="en-US" sz="2200" dirty="0">
                <a:solidFill>
                  <a:srgbClr val="FF0000"/>
                </a:solidFill>
                <a:latin typeface="+mn-ea"/>
              </a:rPr>
              <a:t>浮力を喪</a:t>
            </a:r>
            <a:endParaRPr lang="en-US" altLang="ja-JP" sz="2200" dirty="0">
              <a:solidFill>
                <a:srgbClr val="FF0000"/>
              </a:solidFill>
              <a:latin typeface="+mn-ea"/>
            </a:endParaRPr>
          </a:p>
          <a:p>
            <a:r>
              <a:rPr lang="ja-JP" altLang="en-US" sz="2200" dirty="0">
                <a:solidFill>
                  <a:srgbClr val="FF0000"/>
                </a:solidFill>
                <a:latin typeface="+mn-ea"/>
              </a:rPr>
              <a:t>　失して沈没</a:t>
            </a:r>
            <a:r>
              <a:rPr lang="ja-JP" altLang="en-US" sz="2200" dirty="0">
                <a:latin typeface="+mn-ea"/>
              </a:rPr>
              <a:t>したと考えられる事故。</a:t>
            </a:r>
          </a:p>
          <a:p>
            <a:endParaRPr lang="en-US" altLang="ja-JP" sz="1000" dirty="0">
              <a:latin typeface="+mn-ea"/>
            </a:endParaRPr>
          </a:p>
          <a:p>
            <a:endParaRPr lang="en-US" altLang="ja-JP" sz="1000" dirty="0">
              <a:latin typeface="+mn-ea"/>
            </a:endParaRPr>
          </a:p>
          <a:p>
            <a:r>
              <a:rPr lang="ja-JP" altLang="en-US" sz="2200" dirty="0">
                <a:latin typeface="+mn-ea"/>
              </a:rPr>
              <a:t>✓　砕氷機室の蓋板が外れたのは、</a:t>
            </a:r>
            <a:r>
              <a:rPr lang="ja-JP" altLang="en-US" sz="2200" dirty="0">
                <a:solidFill>
                  <a:srgbClr val="FF0000"/>
                </a:solidFill>
                <a:latin typeface="+mn-ea"/>
              </a:rPr>
              <a:t>同蓋板が、覆布並びに桟木及びくさ</a:t>
            </a:r>
            <a:endParaRPr lang="en-US" altLang="ja-JP" sz="2200" dirty="0">
              <a:solidFill>
                <a:srgbClr val="FF0000"/>
              </a:solidFill>
              <a:latin typeface="+mn-ea"/>
            </a:endParaRPr>
          </a:p>
          <a:p>
            <a:r>
              <a:rPr lang="ja-JP" altLang="en-US" sz="2200" dirty="0">
                <a:solidFill>
                  <a:srgbClr val="FF0000"/>
                </a:solidFill>
                <a:latin typeface="+mn-ea"/>
              </a:rPr>
              <a:t>　び等の締具により固定されておらず、堅固に密閉されていなかった</a:t>
            </a:r>
            <a:r>
              <a:rPr lang="ja-JP" altLang="en-US" sz="2200" dirty="0">
                <a:latin typeface="+mn-ea"/>
              </a:rPr>
              <a:t>こ</a:t>
            </a:r>
            <a:endParaRPr lang="en-US" altLang="ja-JP" sz="2200" dirty="0">
              <a:latin typeface="+mn-ea"/>
            </a:endParaRPr>
          </a:p>
          <a:p>
            <a:r>
              <a:rPr lang="ja-JP" altLang="en-US" sz="2200" dirty="0">
                <a:latin typeface="+mn-ea"/>
              </a:rPr>
              <a:t>　とによるものと考えられる。</a:t>
            </a:r>
          </a:p>
        </p:txBody>
      </p:sp>
      <p:sp>
        <p:nvSpPr>
          <p:cNvPr id="3" name="テキスト ボックス 2">
            <a:extLst>
              <a:ext uri="{FF2B5EF4-FFF2-40B4-BE49-F238E27FC236}">
                <a16:creationId xmlns:a16="http://schemas.microsoft.com/office/drawing/2014/main" id="{B4BF31A0-D017-BCB0-0844-588D3E996059}"/>
              </a:ext>
            </a:extLst>
          </p:cNvPr>
          <p:cNvSpPr txBox="1"/>
          <p:nvPr/>
        </p:nvSpPr>
        <p:spPr>
          <a:xfrm>
            <a:off x="0" y="0"/>
            <a:ext cx="9906000" cy="461665"/>
          </a:xfrm>
          <a:prstGeom prst="rect">
            <a:avLst/>
          </a:prstGeom>
          <a:solidFill>
            <a:schemeClr val="accent4"/>
          </a:solidFill>
        </p:spPr>
        <p:txBody>
          <a:bodyPr wrap="square">
            <a:spAutoFit/>
          </a:bodyPr>
          <a:lstStyle/>
          <a:p>
            <a:pPr algn="ctr"/>
            <a:r>
              <a:rPr lang="ja-JP" altLang="en-US" sz="2400" dirty="0">
                <a:solidFill>
                  <a:schemeClr val="bg1"/>
                </a:solidFill>
                <a:latin typeface="+mn-ea"/>
              </a:rPr>
              <a:t>③航行中に沈没した事案</a:t>
            </a:r>
            <a:endParaRPr lang="en-US" altLang="ja-JP" sz="2400" dirty="0">
              <a:solidFill>
                <a:schemeClr val="bg1"/>
              </a:solidFill>
              <a:latin typeface="+mn-ea"/>
            </a:endParaRPr>
          </a:p>
        </p:txBody>
      </p:sp>
      <p:sp>
        <p:nvSpPr>
          <p:cNvPr id="6" name="矢印: ストライプ 5">
            <a:extLst>
              <a:ext uri="{FF2B5EF4-FFF2-40B4-BE49-F238E27FC236}">
                <a16:creationId xmlns:a16="http://schemas.microsoft.com/office/drawing/2014/main" id="{27EA7277-E509-327B-F5D8-65EC4B46532D}"/>
              </a:ext>
            </a:extLst>
          </p:cNvPr>
          <p:cNvSpPr/>
          <p:nvPr/>
        </p:nvSpPr>
        <p:spPr>
          <a:xfrm rot="5400000">
            <a:off x="4774003" y="4985853"/>
            <a:ext cx="810210" cy="1433945"/>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71B84EA-B1F9-2AA4-8FC0-12D6FACFBF24}"/>
              </a:ext>
            </a:extLst>
          </p:cNvPr>
          <p:cNvSpPr txBox="1"/>
          <p:nvPr/>
        </p:nvSpPr>
        <p:spPr>
          <a:xfrm>
            <a:off x="1574028" y="6198257"/>
            <a:ext cx="7210165"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423173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C561-31D6-E204-6136-3A50B563578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D108A83-7FD6-BD48-1C42-AA710B4ED49E}"/>
              </a:ext>
            </a:extLst>
          </p:cNvPr>
          <p:cNvSpPr>
            <a:spLocks noGrp="1"/>
          </p:cNvSpPr>
          <p:nvPr>
            <p:ph type="sldNum" sz="quarter" idx="12"/>
          </p:nvPr>
        </p:nvSpPr>
        <p:spPr/>
        <p:txBody>
          <a:bodyPr/>
          <a:lstStyle/>
          <a:p>
            <a:fld id="{E19FEFA5-F69B-4463-85F3-6BA87B34B307}" type="slidenum">
              <a:rPr kumimoji="1" lang="ja-JP" altLang="en-US" smtClean="0"/>
              <a:pPr/>
              <a:t>27</a:t>
            </a:fld>
            <a:endParaRPr kumimoji="1" lang="ja-JP" altLang="en-US"/>
          </a:p>
        </p:txBody>
      </p:sp>
      <p:sp>
        <p:nvSpPr>
          <p:cNvPr id="2" name="テキスト ボックス 1">
            <a:extLst>
              <a:ext uri="{FF2B5EF4-FFF2-40B4-BE49-F238E27FC236}">
                <a16:creationId xmlns:a16="http://schemas.microsoft.com/office/drawing/2014/main" id="{98CC626B-9AB7-B042-8A62-E0A2B671E542}"/>
              </a:ext>
            </a:extLst>
          </p:cNvPr>
          <p:cNvSpPr txBox="1"/>
          <p:nvPr/>
        </p:nvSpPr>
        <p:spPr>
          <a:xfrm>
            <a:off x="806735" y="1182928"/>
            <a:ext cx="9099265" cy="4955203"/>
          </a:xfrm>
          <a:prstGeom prst="rect">
            <a:avLst/>
          </a:prstGeom>
          <a:noFill/>
        </p:spPr>
        <p:txBody>
          <a:bodyPr wrap="square">
            <a:spAutoFit/>
          </a:bodyPr>
          <a:lstStyle/>
          <a:p>
            <a:r>
              <a:rPr lang="ja-JP" altLang="en-US" sz="2200" dirty="0">
                <a:latin typeface="+mn-ea"/>
              </a:rPr>
              <a:t>✓　船舶の復原性を担保するため、次の項目を、船長及び乗組員が遵</a:t>
            </a:r>
            <a:endParaRPr lang="en-US" altLang="ja-JP" sz="2200" dirty="0">
              <a:latin typeface="+mn-ea"/>
            </a:endParaRPr>
          </a:p>
          <a:p>
            <a:r>
              <a:rPr lang="ja-JP" altLang="en-US" sz="2200" dirty="0">
                <a:latin typeface="+mn-ea"/>
              </a:rPr>
              <a:t>　守するよう指導する必要がある。</a:t>
            </a:r>
            <a:endParaRPr lang="en-US" altLang="ja-JP" sz="2200" dirty="0">
              <a:latin typeface="+mn-ea"/>
            </a:endParaRPr>
          </a:p>
          <a:p>
            <a:endParaRPr lang="en-US" altLang="ja-JP" sz="2200" dirty="0">
              <a:latin typeface="+mn-ea"/>
            </a:endParaRPr>
          </a:p>
          <a:p>
            <a:r>
              <a:rPr lang="ja-JP" altLang="en-US" sz="2200" dirty="0">
                <a:latin typeface="+mn-ea"/>
              </a:rPr>
              <a:t>☞　航行中は、いかなる状況でも船内に浸水しないよう、</a:t>
            </a:r>
            <a:r>
              <a:rPr lang="ja-JP" altLang="en-US" sz="2200" dirty="0">
                <a:solidFill>
                  <a:srgbClr val="FF0000"/>
                </a:solidFill>
                <a:latin typeface="+mn-ea"/>
              </a:rPr>
              <a:t>全ての倉口</a:t>
            </a:r>
            <a:endParaRPr lang="en-US" altLang="ja-JP" sz="2200" dirty="0">
              <a:solidFill>
                <a:srgbClr val="FF0000"/>
              </a:solidFill>
              <a:latin typeface="+mn-ea"/>
            </a:endParaRPr>
          </a:p>
          <a:p>
            <a:r>
              <a:rPr lang="ja-JP" altLang="en-US" sz="2200" dirty="0">
                <a:solidFill>
                  <a:srgbClr val="FF0000"/>
                </a:solidFill>
                <a:latin typeface="+mn-ea"/>
              </a:rPr>
              <a:t>　の蓋板が外れないよう覆布並びに桟木及びくさび等の締具により固</a:t>
            </a:r>
            <a:endParaRPr lang="en-US" altLang="ja-JP" sz="2200" dirty="0">
              <a:solidFill>
                <a:srgbClr val="FF0000"/>
              </a:solidFill>
              <a:latin typeface="+mn-ea"/>
            </a:endParaRPr>
          </a:p>
          <a:p>
            <a:r>
              <a:rPr lang="ja-JP" altLang="en-US" sz="2200" dirty="0">
                <a:solidFill>
                  <a:srgbClr val="FF0000"/>
                </a:solidFill>
                <a:latin typeface="+mn-ea"/>
              </a:rPr>
              <a:t>　定して堅固に密閉</a:t>
            </a:r>
            <a:r>
              <a:rPr lang="ja-JP" altLang="en-US" sz="2200" dirty="0">
                <a:latin typeface="+mn-ea"/>
              </a:rPr>
              <a:t>すること。</a:t>
            </a:r>
          </a:p>
          <a:p>
            <a:endParaRPr lang="en-US" altLang="ja-JP" sz="1000" dirty="0">
              <a:latin typeface="+mn-ea"/>
            </a:endParaRPr>
          </a:p>
          <a:p>
            <a:r>
              <a:rPr lang="ja-JP" altLang="en-US" sz="2200" dirty="0">
                <a:latin typeface="+mn-ea"/>
              </a:rPr>
              <a:t>☞　荒天時には、甲板上への波の打ち込みを考慮し、容易に船首トリ</a:t>
            </a:r>
            <a:endParaRPr lang="en-US" altLang="ja-JP" sz="2200" dirty="0">
              <a:latin typeface="+mn-ea"/>
            </a:endParaRPr>
          </a:p>
          <a:p>
            <a:r>
              <a:rPr lang="ja-JP" altLang="en-US" sz="2200" dirty="0">
                <a:latin typeface="+mn-ea"/>
              </a:rPr>
              <a:t>　ムとならないよう、</a:t>
            </a:r>
            <a:r>
              <a:rPr lang="ja-JP" altLang="en-US" sz="2200" dirty="0">
                <a:solidFill>
                  <a:srgbClr val="FF0000"/>
                </a:solidFill>
                <a:latin typeface="+mn-ea"/>
              </a:rPr>
              <a:t>清水や燃料等の積載状態についても十分に注意</a:t>
            </a:r>
            <a:endParaRPr lang="en-US" altLang="ja-JP" sz="2200" dirty="0">
              <a:solidFill>
                <a:srgbClr val="FF0000"/>
              </a:solidFill>
              <a:latin typeface="+mn-ea"/>
            </a:endParaRPr>
          </a:p>
          <a:p>
            <a:r>
              <a:rPr lang="ja-JP" altLang="en-US" sz="2200" dirty="0">
                <a:solidFill>
                  <a:srgbClr val="FF0000"/>
                </a:solidFill>
                <a:latin typeface="+mn-ea"/>
              </a:rPr>
              <a:t>　</a:t>
            </a:r>
            <a:r>
              <a:rPr lang="ja-JP" altLang="en-US" sz="2200" dirty="0">
                <a:latin typeface="+mn-ea"/>
              </a:rPr>
              <a:t>すること。</a:t>
            </a:r>
            <a:endParaRPr lang="en-US" altLang="ja-JP" sz="2200" dirty="0">
              <a:latin typeface="+mn-ea"/>
            </a:endParaRPr>
          </a:p>
          <a:p>
            <a:endParaRPr lang="ja-JP" altLang="en-US" sz="1000" dirty="0">
              <a:latin typeface="+mn-ea"/>
            </a:endParaRPr>
          </a:p>
          <a:p>
            <a:r>
              <a:rPr lang="ja-JP" altLang="en-US" sz="2200" dirty="0">
                <a:latin typeface="+mn-ea"/>
              </a:rPr>
              <a:t>☞　荒天時の波の打ち込みを考慮し、</a:t>
            </a:r>
            <a:r>
              <a:rPr lang="ja-JP" altLang="en-US" sz="2200" dirty="0">
                <a:solidFill>
                  <a:srgbClr val="FF0000"/>
                </a:solidFill>
                <a:latin typeface="+mn-ea"/>
              </a:rPr>
              <a:t>もっこ等の甲板上の積載物が移</a:t>
            </a:r>
            <a:endParaRPr lang="en-US" altLang="ja-JP" sz="2200" dirty="0">
              <a:solidFill>
                <a:srgbClr val="FF0000"/>
              </a:solidFill>
              <a:latin typeface="+mn-ea"/>
            </a:endParaRPr>
          </a:p>
          <a:p>
            <a:r>
              <a:rPr lang="ja-JP" altLang="en-US" sz="2200" dirty="0">
                <a:solidFill>
                  <a:srgbClr val="FF0000"/>
                </a:solidFill>
                <a:latin typeface="+mn-ea"/>
              </a:rPr>
              <a:t>　動しないよう固縛する</a:t>
            </a:r>
            <a:r>
              <a:rPr lang="ja-JP" altLang="en-US" sz="2200" dirty="0">
                <a:latin typeface="+mn-ea"/>
              </a:rPr>
              <a:t>こと。</a:t>
            </a:r>
            <a:endParaRPr lang="en-US" altLang="ja-JP" sz="2200" dirty="0">
              <a:latin typeface="+mn-ea"/>
            </a:endParaRPr>
          </a:p>
          <a:p>
            <a:endParaRPr lang="ja-JP" altLang="en-US" sz="1000" dirty="0">
              <a:latin typeface="+mn-ea"/>
            </a:endParaRPr>
          </a:p>
          <a:p>
            <a:r>
              <a:rPr lang="ja-JP" altLang="en-US" sz="2200" dirty="0">
                <a:latin typeface="+mn-ea"/>
              </a:rPr>
              <a:t>☞　荒天時には、打ち込み波による滞留水を軽減できるよう、波浪を</a:t>
            </a:r>
            <a:endParaRPr lang="en-US" altLang="ja-JP" sz="2200" dirty="0">
              <a:latin typeface="+mn-ea"/>
            </a:endParaRPr>
          </a:p>
          <a:p>
            <a:r>
              <a:rPr lang="ja-JP" altLang="en-US" sz="2200" dirty="0">
                <a:latin typeface="+mn-ea"/>
              </a:rPr>
              <a:t>　船首</a:t>
            </a:r>
            <a:r>
              <a:rPr lang="en-US" altLang="ja-JP" sz="2200" dirty="0">
                <a:latin typeface="+mn-ea"/>
              </a:rPr>
              <a:t>20</a:t>
            </a:r>
            <a:r>
              <a:rPr lang="ja-JP" altLang="en-US" sz="2200" dirty="0">
                <a:latin typeface="+mn-ea"/>
              </a:rPr>
              <a:t>～</a:t>
            </a:r>
            <a:r>
              <a:rPr lang="en-US" altLang="ja-JP" sz="2200" dirty="0">
                <a:latin typeface="+mn-ea"/>
              </a:rPr>
              <a:t>30°</a:t>
            </a:r>
            <a:r>
              <a:rPr lang="ja-JP" altLang="en-US" sz="2200" dirty="0">
                <a:latin typeface="+mn-ea"/>
              </a:rPr>
              <a:t>方向から受けるように針路をとることが望ましい。</a:t>
            </a:r>
          </a:p>
        </p:txBody>
      </p:sp>
      <p:sp>
        <p:nvSpPr>
          <p:cNvPr id="3" name="テキスト ボックス 2">
            <a:extLst>
              <a:ext uri="{FF2B5EF4-FFF2-40B4-BE49-F238E27FC236}">
                <a16:creationId xmlns:a16="http://schemas.microsoft.com/office/drawing/2014/main" id="{3348E092-86F2-2DF4-4F38-88CCE634B334}"/>
              </a:ext>
            </a:extLst>
          </p:cNvPr>
          <p:cNvSpPr txBox="1"/>
          <p:nvPr/>
        </p:nvSpPr>
        <p:spPr>
          <a:xfrm>
            <a:off x="696308" y="344453"/>
            <a:ext cx="9036271"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再発防止策</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402304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CA73D-7CB1-E123-16E8-C1893ACFFA5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01BB762-3D31-2A34-06F6-B1F408D18831}"/>
              </a:ext>
            </a:extLst>
          </p:cNvPr>
          <p:cNvSpPr>
            <a:spLocks noGrp="1"/>
          </p:cNvSpPr>
          <p:nvPr>
            <p:ph type="sldNum" sz="quarter" idx="12"/>
          </p:nvPr>
        </p:nvSpPr>
        <p:spPr/>
        <p:txBody>
          <a:bodyPr/>
          <a:lstStyle/>
          <a:p>
            <a:fld id="{E19FEFA5-F69B-4463-85F3-6BA87B34B307}" type="slidenum">
              <a:rPr kumimoji="1" lang="ja-JP" altLang="en-US" smtClean="0"/>
              <a:pPr/>
              <a:t>28</a:t>
            </a:fld>
            <a:endParaRPr kumimoji="1" lang="ja-JP" altLang="en-US"/>
          </a:p>
        </p:txBody>
      </p:sp>
      <p:sp>
        <p:nvSpPr>
          <p:cNvPr id="9" name="テキスト ボックス 8">
            <a:extLst>
              <a:ext uri="{FF2B5EF4-FFF2-40B4-BE49-F238E27FC236}">
                <a16:creationId xmlns:a16="http://schemas.microsoft.com/office/drawing/2014/main" id="{17C69AFB-7982-F696-F532-10A862200C02}"/>
              </a:ext>
            </a:extLst>
          </p:cNvPr>
          <p:cNvSpPr txBox="1"/>
          <p:nvPr/>
        </p:nvSpPr>
        <p:spPr>
          <a:xfrm>
            <a:off x="611050" y="1037657"/>
            <a:ext cx="9136119" cy="4154984"/>
          </a:xfrm>
          <a:prstGeom prst="rect">
            <a:avLst/>
          </a:prstGeom>
          <a:noFill/>
        </p:spPr>
        <p:txBody>
          <a:bodyPr wrap="square">
            <a:spAutoFit/>
          </a:bodyPr>
          <a:lstStyle/>
          <a:p>
            <a:r>
              <a:rPr lang="ja-JP" altLang="en-US" sz="2400" dirty="0">
                <a:latin typeface="+mn-ea"/>
              </a:rPr>
              <a:t>✓　夜間、沖において波高約</a:t>
            </a:r>
            <a:r>
              <a:rPr lang="en-US" altLang="ja-JP" sz="2400" dirty="0">
                <a:latin typeface="+mn-ea"/>
              </a:rPr>
              <a:t>2</a:t>
            </a:r>
            <a:r>
              <a:rPr lang="ja-JP" altLang="en-US" sz="2400" dirty="0">
                <a:latin typeface="+mn-ea"/>
              </a:rPr>
              <a:t>～</a:t>
            </a:r>
            <a:r>
              <a:rPr lang="en-US" altLang="ja-JP" sz="2400" dirty="0">
                <a:latin typeface="+mn-ea"/>
              </a:rPr>
              <a:t>2.5m</a:t>
            </a:r>
            <a:r>
              <a:rPr lang="ja-JP" altLang="en-US" sz="2400" dirty="0">
                <a:latin typeface="+mn-ea"/>
              </a:rPr>
              <a:t>の状況下、本船が左舷側を</a:t>
            </a:r>
            <a:endParaRPr lang="en-US" altLang="ja-JP" sz="2400" dirty="0">
              <a:latin typeface="+mn-ea"/>
            </a:endParaRPr>
          </a:p>
          <a:p>
            <a:r>
              <a:rPr lang="ja-JP" altLang="en-US" sz="2400" dirty="0">
                <a:latin typeface="+mn-ea"/>
              </a:rPr>
              <a:t>　僚船にロープで引かれながら、横揚げ作業中、</a:t>
            </a:r>
            <a:r>
              <a:rPr lang="ja-JP" altLang="en-US" sz="2400" dirty="0">
                <a:solidFill>
                  <a:srgbClr val="FF0000"/>
                </a:solidFill>
                <a:latin typeface="+mn-ea"/>
              </a:rPr>
              <a:t>復原性が低下し</a:t>
            </a:r>
            <a:endParaRPr lang="en-US" altLang="ja-JP" sz="2400" dirty="0">
              <a:solidFill>
                <a:srgbClr val="FF0000"/>
              </a:solidFill>
              <a:latin typeface="+mn-ea"/>
            </a:endParaRPr>
          </a:p>
          <a:p>
            <a:r>
              <a:rPr lang="ja-JP" altLang="en-US" sz="2400" dirty="0">
                <a:solidFill>
                  <a:srgbClr val="FF0000"/>
                </a:solidFill>
                <a:latin typeface="+mn-ea"/>
              </a:rPr>
              <a:t>　た状態となるとともに傾斜外力が働いた</a:t>
            </a:r>
            <a:r>
              <a:rPr lang="ja-JP" altLang="en-US" sz="2400" dirty="0">
                <a:latin typeface="+mn-ea"/>
              </a:rPr>
              <a:t>ため、右傾斜が増大し</a:t>
            </a:r>
            <a:endParaRPr lang="en-US" altLang="ja-JP" sz="2400" dirty="0">
              <a:latin typeface="+mn-ea"/>
            </a:endParaRPr>
          </a:p>
          <a:p>
            <a:r>
              <a:rPr lang="ja-JP" altLang="en-US" sz="2400" dirty="0">
                <a:latin typeface="+mn-ea"/>
              </a:rPr>
              <a:t>　て転覆したことにより事故が発生した。</a:t>
            </a:r>
          </a:p>
          <a:p>
            <a:endParaRPr lang="en-US" altLang="ja-JP" sz="2400" dirty="0">
              <a:latin typeface="+mn-ea"/>
            </a:endParaRPr>
          </a:p>
          <a:p>
            <a:r>
              <a:rPr lang="ja-JP" altLang="en-US" sz="2400" dirty="0">
                <a:latin typeface="+mn-ea"/>
              </a:rPr>
              <a:t>✓　復原性が低下及び傾斜外力が働いた要因として、</a:t>
            </a:r>
            <a:endParaRPr lang="en-US" altLang="ja-JP" sz="2400" dirty="0">
              <a:latin typeface="+mn-ea"/>
            </a:endParaRPr>
          </a:p>
          <a:p>
            <a:r>
              <a:rPr lang="ja-JP" altLang="en-US" sz="2400" dirty="0">
                <a:solidFill>
                  <a:srgbClr val="FF0000"/>
                </a:solidFill>
                <a:latin typeface="+mn-ea"/>
              </a:rPr>
              <a:t>　・網の中の魚群の一斉降下が発生して右舷側が下方に引かれた</a:t>
            </a:r>
            <a:endParaRPr lang="en-US" altLang="ja-JP" sz="2400" dirty="0">
              <a:solidFill>
                <a:srgbClr val="FF0000"/>
              </a:solidFill>
              <a:latin typeface="+mn-ea"/>
            </a:endParaRPr>
          </a:p>
          <a:p>
            <a:r>
              <a:rPr lang="ja-JP" altLang="en-US" sz="2400" dirty="0">
                <a:solidFill>
                  <a:srgbClr val="FF0000"/>
                </a:solidFill>
                <a:latin typeface="+mn-ea"/>
              </a:rPr>
              <a:t>　　</a:t>
            </a:r>
            <a:r>
              <a:rPr lang="ja-JP" altLang="en-US" sz="2400" dirty="0">
                <a:latin typeface="+mn-ea"/>
              </a:rPr>
              <a:t>こと、</a:t>
            </a:r>
            <a:endParaRPr lang="en-US" altLang="ja-JP" sz="2400" dirty="0">
              <a:latin typeface="+mn-ea"/>
            </a:endParaRPr>
          </a:p>
          <a:p>
            <a:r>
              <a:rPr lang="ja-JP" altLang="en-US" sz="2400" dirty="0">
                <a:solidFill>
                  <a:srgbClr val="FF0000"/>
                </a:solidFill>
                <a:latin typeface="+mn-ea"/>
              </a:rPr>
              <a:t>　・海水が上甲板上に打ち込んで滞留した</a:t>
            </a:r>
            <a:r>
              <a:rPr lang="ja-JP" altLang="en-US" sz="2400" dirty="0">
                <a:latin typeface="+mn-ea"/>
              </a:rPr>
              <a:t>こと、</a:t>
            </a:r>
            <a:endParaRPr lang="en-US" altLang="ja-JP" sz="2400" dirty="0">
              <a:latin typeface="+mn-ea"/>
            </a:endParaRPr>
          </a:p>
          <a:p>
            <a:r>
              <a:rPr lang="ja-JP" altLang="en-US" sz="2400" dirty="0">
                <a:solidFill>
                  <a:srgbClr val="FF0000"/>
                </a:solidFill>
                <a:latin typeface="+mn-ea"/>
              </a:rPr>
              <a:t>　・バラストタンクに注水がされていなかった</a:t>
            </a:r>
            <a:r>
              <a:rPr lang="ja-JP" altLang="en-US" sz="2400" dirty="0">
                <a:latin typeface="+mn-ea"/>
              </a:rPr>
              <a:t>こと</a:t>
            </a:r>
            <a:endParaRPr lang="en-US" altLang="ja-JP" sz="2400" dirty="0">
              <a:latin typeface="+mn-ea"/>
            </a:endParaRPr>
          </a:p>
          <a:p>
            <a:r>
              <a:rPr lang="ja-JP" altLang="en-US" sz="2400" dirty="0">
                <a:latin typeface="+mn-ea"/>
              </a:rPr>
              <a:t>　が考えられる。</a:t>
            </a:r>
          </a:p>
        </p:txBody>
      </p:sp>
      <p:sp>
        <p:nvSpPr>
          <p:cNvPr id="3" name="テキスト ボックス 2">
            <a:extLst>
              <a:ext uri="{FF2B5EF4-FFF2-40B4-BE49-F238E27FC236}">
                <a16:creationId xmlns:a16="http://schemas.microsoft.com/office/drawing/2014/main" id="{CC702960-7CEA-9D49-35D8-45424BAB07B7}"/>
              </a:ext>
            </a:extLst>
          </p:cNvPr>
          <p:cNvSpPr txBox="1"/>
          <p:nvPr/>
        </p:nvSpPr>
        <p:spPr>
          <a:xfrm>
            <a:off x="0" y="0"/>
            <a:ext cx="9906000" cy="461665"/>
          </a:xfrm>
          <a:prstGeom prst="rect">
            <a:avLst/>
          </a:prstGeom>
          <a:solidFill>
            <a:schemeClr val="accent4"/>
          </a:solidFill>
        </p:spPr>
        <p:txBody>
          <a:bodyPr wrap="square">
            <a:spAutoFit/>
          </a:bodyPr>
          <a:lstStyle/>
          <a:p>
            <a:pPr algn="ctr"/>
            <a:r>
              <a:rPr lang="ja-JP" altLang="en-US" sz="2400" dirty="0">
                <a:solidFill>
                  <a:schemeClr val="bg1"/>
                </a:solidFill>
                <a:latin typeface="+mn-ea"/>
              </a:rPr>
              <a:t>④傾斜の増大により転覆した事案</a:t>
            </a:r>
            <a:endParaRPr lang="en-US" altLang="ja-JP" sz="2400" dirty="0">
              <a:solidFill>
                <a:schemeClr val="bg1"/>
              </a:solidFill>
              <a:latin typeface="+mn-ea"/>
            </a:endParaRPr>
          </a:p>
        </p:txBody>
      </p:sp>
      <p:sp>
        <p:nvSpPr>
          <p:cNvPr id="6" name="矢印: ストライプ 5">
            <a:extLst>
              <a:ext uri="{FF2B5EF4-FFF2-40B4-BE49-F238E27FC236}">
                <a16:creationId xmlns:a16="http://schemas.microsoft.com/office/drawing/2014/main" id="{13470BDA-3687-632D-8823-45DFEA2307BB}"/>
              </a:ext>
            </a:extLst>
          </p:cNvPr>
          <p:cNvSpPr/>
          <p:nvPr/>
        </p:nvSpPr>
        <p:spPr>
          <a:xfrm rot="5400000">
            <a:off x="4476739" y="4871752"/>
            <a:ext cx="952520" cy="1427445"/>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D6AFF8-AA9E-FACC-7D13-7D9B80E71D79}"/>
              </a:ext>
            </a:extLst>
          </p:cNvPr>
          <p:cNvSpPr txBox="1"/>
          <p:nvPr/>
        </p:nvSpPr>
        <p:spPr>
          <a:xfrm>
            <a:off x="1574028" y="6198257"/>
            <a:ext cx="7210165"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226851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869252" y="4590661"/>
            <a:ext cx="6659926" cy="1065690"/>
          </a:xfrm>
          <a:prstGeom prst="rect">
            <a:avLst/>
          </a:prstGeom>
        </p:spPr>
        <p:txBody>
          <a:bodyPr vert="horz" lIns="91440" tIns="45720" rIns="91440" bIns="45720" rtlCol="0" anchor="b">
            <a:noAutofit/>
          </a:bodyPr>
          <a:lstStyle/>
          <a:p>
            <a:pPr>
              <a:defRPr/>
            </a:pPr>
            <a:r>
              <a:rPr lang="ja-JP" altLang="en-US" sz="3600" cap="all" spc="-100" dirty="0"/>
              <a:t>（１）漁船における事故等の　</a:t>
            </a:r>
            <a:br>
              <a:rPr lang="en-US" altLang="ja-JP" sz="3600" cap="all" spc="-100" dirty="0"/>
            </a:br>
            <a:r>
              <a:rPr lang="ja-JP" altLang="en-US" sz="3600" cap="all" spc="-100" dirty="0"/>
              <a:t>　　状況について</a:t>
            </a: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b="1" kern="1200">
                <a:solidFill>
                  <a:schemeClr val="tx1"/>
                </a:solidFill>
                <a:latin typeface="+mn-lt"/>
                <a:ea typeface="+mn-ea"/>
                <a:cs typeface="+mn-cs"/>
              </a:rPr>
              <a:pPr>
                <a:spcAft>
                  <a:spcPts val="600"/>
                </a:spcAft>
              </a:pPr>
              <a:t>2</a:t>
            </a:fld>
            <a:endParaRPr kumimoji="1" lang="en-US" altLang="ja-JP" sz="1200" b="1" kern="1200" dirty="0">
              <a:solidFill>
                <a:schemeClr val="tx1"/>
              </a:solidFill>
              <a:latin typeface="+mn-lt"/>
              <a:ea typeface="+mn-ea"/>
              <a:cs typeface="+mn-cs"/>
            </a:endParaRPr>
          </a:p>
        </p:txBody>
      </p:sp>
      <p:pic>
        <p:nvPicPr>
          <p:cNvPr id="6" name="図 5">
            <a:extLst>
              <a:ext uri="{FF2B5EF4-FFF2-40B4-BE49-F238E27FC236}">
                <a16:creationId xmlns:a16="http://schemas.microsoft.com/office/drawing/2014/main" id="{69087751-6DB1-B01D-5B0E-8A36FE4813CB}"/>
              </a:ext>
            </a:extLst>
          </p:cNvPr>
          <p:cNvPicPr>
            <a:picLocks noChangeAspect="1"/>
          </p:cNvPicPr>
          <p:nvPr/>
        </p:nvPicPr>
        <p:blipFill>
          <a:blip r:embed="rId2"/>
          <a:srcRect l="21771" t="54722" r="51814" b="15709"/>
          <a:stretch/>
        </p:blipFill>
        <p:spPr>
          <a:xfrm>
            <a:off x="864248" y="1410706"/>
            <a:ext cx="2707173" cy="1704607"/>
          </a:xfrm>
          <a:prstGeom prst="rect">
            <a:avLst/>
          </a:prstGeom>
        </p:spPr>
      </p:pic>
      <p:pic>
        <p:nvPicPr>
          <p:cNvPr id="8" name="図 7">
            <a:extLst>
              <a:ext uri="{FF2B5EF4-FFF2-40B4-BE49-F238E27FC236}">
                <a16:creationId xmlns:a16="http://schemas.microsoft.com/office/drawing/2014/main" id="{98B258F8-47F3-436B-281A-32FE983B0DB4}"/>
              </a:ext>
            </a:extLst>
          </p:cNvPr>
          <p:cNvPicPr>
            <a:picLocks noChangeAspect="1"/>
          </p:cNvPicPr>
          <p:nvPr/>
        </p:nvPicPr>
        <p:blipFill>
          <a:blip r:embed="rId3"/>
          <a:srcRect l="13324" t="54722" r="67257" b="15709"/>
          <a:stretch/>
        </p:blipFill>
        <p:spPr>
          <a:xfrm>
            <a:off x="3863846" y="1103650"/>
            <a:ext cx="2707173" cy="2318720"/>
          </a:xfrm>
          <a:prstGeom prst="rect">
            <a:avLst/>
          </a:prstGeom>
        </p:spPr>
      </p:pic>
      <p:pic>
        <p:nvPicPr>
          <p:cNvPr id="3" name="図 2">
            <a:extLst>
              <a:ext uri="{FF2B5EF4-FFF2-40B4-BE49-F238E27FC236}">
                <a16:creationId xmlns:a16="http://schemas.microsoft.com/office/drawing/2014/main" id="{3D67A00A-9C64-38EB-5D68-2DCB57891AE8}"/>
              </a:ext>
            </a:extLst>
          </p:cNvPr>
          <p:cNvPicPr>
            <a:picLocks noChangeAspect="1"/>
          </p:cNvPicPr>
          <p:nvPr/>
        </p:nvPicPr>
        <p:blipFill>
          <a:blip r:embed="rId2"/>
          <a:srcRect l="52337" t="54722" r="12778" b="15709"/>
          <a:stretch/>
        </p:blipFill>
        <p:spPr>
          <a:xfrm>
            <a:off x="6863442" y="1631560"/>
            <a:ext cx="2648794" cy="1262898"/>
          </a:xfrm>
          <a:prstGeom prst="rect">
            <a:avLst/>
          </a:prstGeom>
        </p:spPr>
      </p:pic>
    </p:spTree>
    <p:extLst>
      <p:ext uri="{BB962C8B-B14F-4D97-AF65-F5344CB8AC3E}">
        <p14:creationId xmlns:p14="http://schemas.microsoft.com/office/powerpoint/2010/main" val="3229941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98FB4-E02C-9EFD-D422-6CABF39A43B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DDD765-EE58-E9C7-0BE7-A884DFDE181A}"/>
              </a:ext>
            </a:extLst>
          </p:cNvPr>
          <p:cNvSpPr>
            <a:spLocks noGrp="1"/>
          </p:cNvSpPr>
          <p:nvPr>
            <p:ph type="sldNum" sz="quarter" idx="12"/>
          </p:nvPr>
        </p:nvSpPr>
        <p:spPr/>
        <p:txBody>
          <a:bodyPr/>
          <a:lstStyle/>
          <a:p>
            <a:fld id="{E19FEFA5-F69B-4463-85F3-6BA87B34B307}" type="slidenum">
              <a:rPr kumimoji="1" lang="ja-JP" altLang="en-US" smtClean="0"/>
              <a:pPr/>
              <a:t>29</a:t>
            </a:fld>
            <a:endParaRPr kumimoji="1" lang="ja-JP" altLang="en-US"/>
          </a:p>
        </p:txBody>
      </p:sp>
      <p:sp>
        <p:nvSpPr>
          <p:cNvPr id="2" name="テキスト ボックス 1">
            <a:extLst>
              <a:ext uri="{FF2B5EF4-FFF2-40B4-BE49-F238E27FC236}">
                <a16:creationId xmlns:a16="http://schemas.microsoft.com/office/drawing/2014/main" id="{23ACCC9F-637A-AC0B-A0AB-56B3CF017043}"/>
              </a:ext>
            </a:extLst>
          </p:cNvPr>
          <p:cNvSpPr txBox="1"/>
          <p:nvPr/>
        </p:nvSpPr>
        <p:spPr>
          <a:xfrm>
            <a:off x="696307" y="1018066"/>
            <a:ext cx="9036271" cy="5139869"/>
          </a:xfrm>
          <a:prstGeom prst="rect">
            <a:avLst/>
          </a:prstGeom>
          <a:noFill/>
        </p:spPr>
        <p:txBody>
          <a:bodyPr wrap="square">
            <a:spAutoFit/>
          </a:bodyPr>
          <a:lstStyle/>
          <a:p>
            <a:r>
              <a:rPr lang="ja-JP" altLang="en-US" sz="2200" dirty="0">
                <a:latin typeface="+mn-ea"/>
              </a:rPr>
              <a:t>✓　船舶が持っている復原性能を理解したうえで、</a:t>
            </a:r>
            <a:endParaRPr lang="en-US" altLang="ja-JP" sz="2200" dirty="0">
              <a:latin typeface="+mn-ea"/>
            </a:endParaRPr>
          </a:p>
          <a:p>
            <a:endParaRPr lang="ja-JP" altLang="en-US" sz="2200" dirty="0">
              <a:latin typeface="+mn-ea"/>
            </a:endParaRPr>
          </a:p>
          <a:p>
            <a:r>
              <a:rPr lang="ja-JP" altLang="en-US" sz="2200" dirty="0">
                <a:latin typeface="+mn-ea"/>
              </a:rPr>
              <a:t>☞　魚群の一斉降下等により漁網に下向きの力が働いた際に大傾斜が</a:t>
            </a:r>
            <a:endParaRPr lang="en-US" altLang="ja-JP" sz="2200" dirty="0">
              <a:latin typeface="+mn-ea"/>
            </a:endParaRPr>
          </a:p>
          <a:p>
            <a:r>
              <a:rPr lang="ja-JP" altLang="en-US" sz="2200" dirty="0">
                <a:latin typeface="+mn-ea"/>
              </a:rPr>
              <a:t>　発生して大量の海水が打ち込む場合があることを想定し、</a:t>
            </a:r>
            <a:r>
              <a:rPr lang="ja-JP" altLang="en-US" sz="2200" dirty="0">
                <a:solidFill>
                  <a:srgbClr val="FF0000"/>
                </a:solidFill>
                <a:latin typeface="+mn-ea"/>
              </a:rPr>
              <a:t>大傾斜発</a:t>
            </a:r>
            <a:endParaRPr lang="en-US" altLang="ja-JP" sz="2200" dirty="0">
              <a:solidFill>
                <a:srgbClr val="FF0000"/>
              </a:solidFill>
              <a:latin typeface="+mn-ea"/>
            </a:endParaRPr>
          </a:p>
          <a:p>
            <a:r>
              <a:rPr lang="ja-JP" altLang="en-US" sz="2200" dirty="0">
                <a:solidFill>
                  <a:srgbClr val="FF0000"/>
                </a:solidFill>
                <a:latin typeface="+mn-ea"/>
              </a:rPr>
              <a:t>　生の防止策を検討</a:t>
            </a:r>
            <a:r>
              <a:rPr lang="ja-JP" altLang="en-US" sz="2200" dirty="0">
                <a:latin typeface="+mn-ea"/>
              </a:rPr>
              <a:t>して</a:t>
            </a:r>
            <a:r>
              <a:rPr lang="ja-JP" altLang="en-US" sz="2200" dirty="0">
                <a:solidFill>
                  <a:srgbClr val="FF0000"/>
                </a:solidFill>
                <a:latin typeface="+mn-ea"/>
              </a:rPr>
              <a:t>乗組員へ周知・徹底する</a:t>
            </a:r>
            <a:r>
              <a:rPr lang="ja-JP" altLang="en-US" sz="2200" dirty="0">
                <a:latin typeface="+mn-ea"/>
              </a:rPr>
              <a:t>とともに、</a:t>
            </a:r>
            <a:r>
              <a:rPr lang="ja-JP" altLang="en-US" sz="2200" dirty="0">
                <a:solidFill>
                  <a:srgbClr val="FF0000"/>
                </a:solidFill>
                <a:latin typeface="+mn-ea"/>
              </a:rPr>
              <a:t>漁網を</a:t>
            </a:r>
            <a:endParaRPr lang="en-US" altLang="ja-JP" sz="2200" dirty="0">
              <a:solidFill>
                <a:srgbClr val="FF0000"/>
              </a:solidFill>
              <a:latin typeface="+mn-ea"/>
            </a:endParaRPr>
          </a:p>
          <a:p>
            <a:r>
              <a:rPr lang="ja-JP" altLang="en-US" sz="2200" dirty="0">
                <a:solidFill>
                  <a:srgbClr val="FF0000"/>
                </a:solidFill>
                <a:latin typeface="+mn-ea"/>
              </a:rPr>
              <a:t>　切ったり、繰り出すなどの大傾斜が発生した場合の対応策</a:t>
            </a:r>
            <a:r>
              <a:rPr lang="ja-JP" altLang="en-US" sz="2200" dirty="0">
                <a:latin typeface="+mn-ea"/>
              </a:rPr>
              <a:t>を検討し</a:t>
            </a:r>
            <a:endParaRPr lang="en-US" altLang="ja-JP" sz="2200" dirty="0">
              <a:latin typeface="+mn-ea"/>
            </a:endParaRPr>
          </a:p>
          <a:p>
            <a:r>
              <a:rPr lang="ja-JP" altLang="en-US" sz="2200" dirty="0">
                <a:latin typeface="+mn-ea"/>
              </a:rPr>
              <a:t>　て</a:t>
            </a:r>
            <a:r>
              <a:rPr lang="ja-JP" altLang="en-US" sz="2200" dirty="0">
                <a:solidFill>
                  <a:srgbClr val="FF0000"/>
                </a:solidFill>
                <a:latin typeface="+mn-ea"/>
              </a:rPr>
              <a:t>訓練を行うこと</a:t>
            </a:r>
            <a:r>
              <a:rPr lang="ja-JP" altLang="en-US" sz="2200" dirty="0">
                <a:latin typeface="+mn-ea"/>
              </a:rPr>
              <a:t>が望まれる。</a:t>
            </a:r>
            <a:endParaRPr lang="en-US" altLang="ja-JP" sz="2200" dirty="0">
              <a:latin typeface="+mn-ea"/>
            </a:endParaRPr>
          </a:p>
          <a:p>
            <a:endParaRPr lang="ja-JP" altLang="en-US" sz="1000" dirty="0">
              <a:latin typeface="+mn-ea"/>
            </a:endParaRPr>
          </a:p>
          <a:p>
            <a:r>
              <a:rPr lang="ja-JP" altLang="en-US" sz="2200" dirty="0">
                <a:latin typeface="+mn-ea"/>
              </a:rPr>
              <a:t>☞　風浪がある状況で揚網中、</a:t>
            </a:r>
            <a:r>
              <a:rPr lang="ja-JP" altLang="en-US" sz="2200" dirty="0">
                <a:solidFill>
                  <a:srgbClr val="FF0000"/>
                </a:solidFill>
                <a:latin typeface="+mn-ea"/>
              </a:rPr>
              <a:t>船尾方から波を受けている態勢から裏</a:t>
            </a:r>
            <a:endParaRPr lang="en-US" altLang="ja-JP" sz="2200" dirty="0">
              <a:solidFill>
                <a:srgbClr val="FF0000"/>
              </a:solidFill>
              <a:latin typeface="+mn-ea"/>
            </a:endParaRPr>
          </a:p>
          <a:p>
            <a:r>
              <a:rPr lang="ja-JP" altLang="en-US" sz="2200" dirty="0">
                <a:solidFill>
                  <a:srgbClr val="FF0000"/>
                </a:solidFill>
                <a:latin typeface="+mn-ea"/>
              </a:rPr>
              <a:t>　こぎで船尾を振る</a:t>
            </a:r>
            <a:r>
              <a:rPr lang="ja-JP" altLang="en-US" sz="2200" dirty="0">
                <a:latin typeface="+mn-ea"/>
              </a:rPr>
              <a:t>場合、波を受ける態勢によっては、</a:t>
            </a:r>
            <a:r>
              <a:rPr lang="ja-JP" altLang="en-US" sz="2200" dirty="0">
                <a:solidFill>
                  <a:srgbClr val="FF0000"/>
                </a:solidFill>
                <a:latin typeface="+mn-ea"/>
              </a:rPr>
              <a:t>横傾斜時に大</a:t>
            </a:r>
            <a:endParaRPr lang="en-US" altLang="ja-JP" sz="2200" dirty="0">
              <a:solidFill>
                <a:srgbClr val="FF0000"/>
              </a:solidFill>
              <a:latin typeface="+mn-ea"/>
            </a:endParaRPr>
          </a:p>
          <a:p>
            <a:r>
              <a:rPr lang="ja-JP" altLang="en-US" sz="2200" dirty="0">
                <a:solidFill>
                  <a:srgbClr val="FF0000"/>
                </a:solidFill>
                <a:latin typeface="+mn-ea"/>
              </a:rPr>
              <a:t>　量の海水が上甲板上に打ち込んで滞留するおそれがあることに注意</a:t>
            </a:r>
            <a:endParaRPr lang="en-US" altLang="ja-JP" sz="2200" dirty="0">
              <a:solidFill>
                <a:srgbClr val="FF0000"/>
              </a:solidFill>
              <a:latin typeface="+mn-ea"/>
            </a:endParaRPr>
          </a:p>
          <a:p>
            <a:r>
              <a:rPr lang="ja-JP" altLang="en-US" sz="2200" dirty="0">
                <a:solidFill>
                  <a:srgbClr val="FF0000"/>
                </a:solidFill>
                <a:latin typeface="+mn-ea"/>
              </a:rPr>
              <a:t>　して操業する</a:t>
            </a:r>
            <a:r>
              <a:rPr lang="ja-JP" altLang="en-US" sz="2200" dirty="0">
                <a:latin typeface="+mn-ea"/>
              </a:rPr>
              <a:t>ことについて、</a:t>
            </a:r>
            <a:r>
              <a:rPr lang="ja-JP" altLang="en-US" sz="2200" dirty="0">
                <a:solidFill>
                  <a:srgbClr val="FF0000"/>
                </a:solidFill>
                <a:latin typeface="+mn-ea"/>
              </a:rPr>
              <a:t>周知及び指導を徹底</a:t>
            </a:r>
            <a:r>
              <a:rPr lang="ja-JP" altLang="en-US" sz="2200" dirty="0">
                <a:latin typeface="+mn-ea"/>
              </a:rPr>
              <a:t>する必要がある。</a:t>
            </a:r>
            <a:endParaRPr lang="en-US" altLang="ja-JP" sz="2200" dirty="0">
              <a:latin typeface="+mn-ea"/>
            </a:endParaRPr>
          </a:p>
          <a:p>
            <a:endParaRPr lang="ja-JP" altLang="en-US" sz="1000" dirty="0">
              <a:latin typeface="+mn-ea"/>
            </a:endParaRPr>
          </a:p>
          <a:p>
            <a:r>
              <a:rPr lang="ja-JP" altLang="en-US" sz="2200" dirty="0">
                <a:latin typeface="+mn-ea"/>
              </a:rPr>
              <a:t>☞　網船のバラストタンク、クレーン等の</a:t>
            </a:r>
            <a:r>
              <a:rPr lang="ja-JP" altLang="en-US" sz="2200" dirty="0">
                <a:solidFill>
                  <a:srgbClr val="FF0000"/>
                </a:solidFill>
                <a:latin typeface="+mn-ea"/>
              </a:rPr>
              <a:t>横傾斜に影響を及ぼす可能</a:t>
            </a:r>
            <a:endParaRPr lang="en-US" altLang="ja-JP" sz="2200" dirty="0">
              <a:solidFill>
                <a:srgbClr val="FF0000"/>
              </a:solidFill>
              <a:latin typeface="+mn-ea"/>
            </a:endParaRPr>
          </a:p>
          <a:p>
            <a:r>
              <a:rPr lang="ja-JP" altLang="en-US" sz="2200" dirty="0">
                <a:solidFill>
                  <a:srgbClr val="FF0000"/>
                </a:solidFill>
                <a:latin typeface="+mn-ea"/>
              </a:rPr>
              <a:t>　性のある機器類が故障</a:t>
            </a:r>
            <a:r>
              <a:rPr lang="ja-JP" altLang="en-US" sz="2200" dirty="0">
                <a:latin typeface="+mn-ea"/>
              </a:rPr>
              <a:t>した際には、</a:t>
            </a:r>
            <a:r>
              <a:rPr lang="ja-JP" altLang="en-US" sz="2200" dirty="0">
                <a:solidFill>
                  <a:srgbClr val="FF0000"/>
                </a:solidFill>
                <a:latin typeface="+mn-ea"/>
              </a:rPr>
              <a:t>操業前に修理などの措置が必要</a:t>
            </a:r>
            <a:endParaRPr lang="en-US" altLang="ja-JP" sz="2200" dirty="0">
              <a:solidFill>
                <a:srgbClr val="FF0000"/>
              </a:solidFill>
              <a:latin typeface="+mn-ea"/>
            </a:endParaRPr>
          </a:p>
          <a:p>
            <a:r>
              <a:rPr lang="ja-JP" altLang="en-US" sz="2200" dirty="0">
                <a:latin typeface="+mn-ea"/>
              </a:rPr>
              <a:t>　である。</a:t>
            </a:r>
          </a:p>
        </p:txBody>
      </p:sp>
      <p:sp>
        <p:nvSpPr>
          <p:cNvPr id="3" name="テキスト ボックス 2">
            <a:extLst>
              <a:ext uri="{FF2B5EF4-FFF2-40B4-BE49-F238E27FC236}">
                <a16:creationId xmlns:a16="http://schemas.microsoft.com/office/drawing/2014/main" id="{0277D9E6-68DC-04CD-FB1F-9AA4BD5621EB}"/>
              </a:ext>
            </a:extLst>
          </p:cNvPr>
          <p:cNvSpPr txBox="1"/>
          <p:nvPr/>
        </p:nvSpPr>
        <p:spPr>
          <a:xfrm>
            <a:off x="696308" y="344453"/>
            <a:ext cx="9036271"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再発防止策</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2121760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4765-BAE2-514D-60F8-0F76A689085B}"/>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15AAB4-CD34-5B35-71FA-403985AD4943}"/>
              </a:ext>
            </a:extLst>
          </p:cNvPr>
          <p:cNvSpPr>
            <a:spLocks noGrp="1"/>
          </p:cNvSpPr>
          <p:nvPr>
            <p:ph type="sldNum" sz="quarter" idx="12"/>
          </p:nvPr>
        </p:nvSpPr>
        <p:spPr/>
        <p:txBody>
          <a:bodyPr/>
          <a:lstStyle/>
          <a:p>
            <a:fld id="{E19FEFA5-F69B-4463-85F3-6BA87B34B307}" type="slidenum">
              <a:rPr kumimoji="1" lang="ja-JP" altLang="en-US" smtClean="0"/>
              <a:pPr/>
              <a:t>30</a:t>
            </a:fld>
            <a:endParaRPr kumimoji="1" lang="ja-JP" altLang="en-US"/>
          </a:p>
        </p:txBody>
      </p:sp>
      <p:sp>
        <p:nvSpPr>
          <p:cNvPr id="9" name="テキスト ボックス 8">
            <a:extLst>
              <a:ext uri="{FF2B5EF4-FFF2-40B4-BE49-F238E27FC236}">
                <a16:creationId xmlns:a16="http://schemas.microsoft.com/office/drawing/2014/main" id="{64446027-4324-222A-28E2-658ACA0B86CC}"/>
              </a:ext>
            </a:extLst>
          </p:cNvPr>
          <p:cNvSpPr txBox="1"/>
          <p:nvPr/>
        </p:nvSpPr>
        <p:spPr>
          <a:xfrm>
            <a:off x="861781" y="795347"/>
            <a:ext cx="8776206" cy="1569660"/>
          </a:xfrm>
          <a:prstGeom prst="rect">
            <a:avLst/>
          </a:prstGeom>
          <a:noFill/>
        </p:spPr>
        <p:txBody>
          <a:bodyPr wrap="square">
            <a:spAutoFit/>
          </a:bodyPr>
          <a:lstStyle/>
          <a:p>
            <a:r>
              <a:rPr lang="ja-JP" altLang="en-US" sz="2400" dirty="0">
                <a:latin typeface="+mn-ea"/>
              </a:rPr>
              <a:t>✓　速い潮流がある状況下で、船長が、作業中に定置網のアン</a:t>
            </a:r>
            <a:endParaRPr lang="en-US" altLang="ja-JP" sz="2400" dirty="0">
              <a:latin typeface="+mn-ea"/>
            </a:endParaRPr>
          </a:p>
          <a:p>
            <a:r>
              <a:rPr lang="ja-JP" altLang="en-US" sz="2400" dirty="0">
                <a:latin typeface="+mn-ea"/>
              </a:rPr>
              <a:t>　カーロープに投げ鉤を引っ掛け、緊張したロープをウインチ</a:t>
            </a:r>
            <a:endParaRPr lang="en-US" altLang="ja-JP" sz="2400" dirty="0">
              <a:latin typeface="+mn-ea"/>
            </a:endParaRPr>
          </a:p>
          <a:p>
            <a:r>
              <a:rPr lang="ja-JP" altLang="en-US" sz="2400" dirty="0">
                <a:latin typeface="+mn-ea"/>
              </a:rPr>
              <a:t>　で巻いて船尾を回そうとしたところ、</a:t>
            </a:r>
            <a:r>
              <a:rPr lang="ja-JP" altLang="en-US" sz="2400" dirty="0">
                <a:solidFill>
                  <a:srgbClr val="FF0000"/>
                </a:solidFill>
                <a:latin typeface="+mn-ea"/>
              </a:rPr>
              <a:t>投げ鉤がアンカーロー</a:t>
            </a:r>
            <a:endParaRPr lang="en-US" altLang="ja-JP" sz="2400" dirty="0">
              <a:solidFill>
                <a:srgbClr val="FF0000"/>
              </a:solidFill>
              <a:latin typeface="+mn-ea"/>
            </a:endParaRPr>
          </a:p>
          <a:p>
            <a:r>
              <a:rPr lang="ja-JP" altLang="en-US" sz="2400" dirty="0">
                <a:solidFill>
                  <a:srgbClr val="FF0000"/>
                </a:solidFill>
                <a:latin typeface="+mn-ea"/>
              </a:rPr>
              <a:t>　プから外れて飛び、甲板長の胸部を直撃</a:t>
            </a:r>
            <a:r>
              <a:rPr lang="ja-JP" altLang="en-US" sz="2400" dirty="0">
                <a:latin typeface="+mn-ea"/>
              </a:rPr>
              <a:t>した。 </a:t>
            </a:r>
          </a:p>
        </p:txBody>
      </p:sp>
      <p:sp>
        <p:nvSpPr>
          <p:cNvPr id="2" name="テキスト ボックス 1">
            <a:extLst>
              <a:ext uri="{FF2B5EF4-FFF2-40B4-BE49-F238E27FC236}">
                <a16:creationId xmlns:a16="http://schemas.microsoft.com/office/drawing/2014/main" id="{AECEF26B-A624-73F8-CF60-28017D01FFE2}"/>
              </a:ext>
            </a:extLst>
          </p:cNvPr>
          <p:cNvSpPr txBox="1"/>
          <p:nvPr/>
        </p:nvSpPr>
        <p:spPr>
          <a:xfrm>
            <a:off x="742018" y="4966907"/>
            <a:ext cx="8685761" cy="1569660"/>
          </a:xfrm>
          <a:prstGeom prst="rect">
            <a:avLst/>
          </a:prstGeom>
          <a:noFill/>
        </p:spPr>
        <p:txBody>
          <a:bodyPr wrap="square">
            <a:spAutoFit/>
          </a:bodyPr>
          <a:lstStyle/>
          <a:p>
            <a:r>
              <a:rPr lang="ja-JP" altLang="en-US" sz="2400" dirty="0">
                <a:latin typeface="+mn-ea"/>
              </a:rPr>
              <a:t>✓　このような事故を防ぐためには、船の方向を変える作業</a:t>
            </a:r>
            <a:endParaRPr lang="en-US" altLang="ja-JP" sz="2400" dirty="0">
              <a:latin typeface="+mn-ea"/>
            </a:endParaRPr>
          </a:p>
          <a:p>
            <a:r>
              <a:rPr lang="ja-JP" altLang="en-US" sz="2400" dirty="0">
                <a:latin typeface="+mn-ea"/>
              </a:rPr>
              <a:t>　を行う際、</a:t>
            </a:r>
            <a:r>
              <a:rPr lang="ja-JP" altLang="en-US" sz="2400" dirty="0">
                <a:solidFill>
                  <a:srgbClr val="FF0000"/>
                </a:solidFill>
                <a:latin typeface="+mn-ea"/>
              </a:rPr>
              <a:t>潮流が速く他船で引くことにより方向を変えら</a:t>
            </a:r>
            <a:endParaRPr lang="en-US" altLang="ja-JP" sz="2400" dirty="0">
              <a:solidFill>
                <a:srgbClr val="FF0000"/>
              </a:solidFill>
              <a:latin typeface="+mn-ea"/>
            </a:endParaRPr>
          </a:p>
          <a:p>
            <a:r>
              <a:rPr lang="ja-JP" altLang="en-US" sz="2400" dirty="0">
                <a:solidFill>
                  <a:srgbClr val="FF0000"/>
                </a:solidFill>
                <a:latin typeface="+mn-ea"/>
              </a:rPr>
              <a:t>　れない場合</a:t>
            </a:r>
            <a:r>
              <a:rPr lang="ja-JP" altLang="en-US" sz="2400" dirty="0">
                <a:latin typeface="+mn-ea"/>
              </a:rPr>
              <a:t>には、ロープを結んだ投げ鉤を使用して方向を</a:t>
            </a:r>
            <a:endParaRPr lang="en-US" altLang="ja-JP" sz="2400" dirty="0">
              <a:latin typeface="+mn-ea"/>
            </a:endParaRPr>
          </a:p>
          <a:p>
            <a:r>
              <a:rPr lang="ja-JP" altLang="en-US" sz="2400" dirty="0">
                <a:latin typeface="+mn-ea"/>
              </a:rPr>
              <a:t>　変えようとせずに、</a:t>
            </a:r>
            <a:r>
              <a:rPr lang="ja-JP" altLang="en-US" sz="2400" dirty="0">
                <a:solidFill>
                  <a:srgbClr val="FF0000"/>
                </a:solidFill>
                <a:latin typeface="+mn-ea"/>
              </a:rPr>
              <a:t>作業を中止する</a:t>
            </a:r>
            <a:r>
              <a:rPr lang="ja-JP" altLang="en-US" sz="2400" dirty="0">
                <a:latin typeface="+mn-ea"/>
              </a:rPr>
              <a:t>ことが必要である </a:t>
            </a:r>
          </a:p>
        </p:txBody>
      </p:sp>
      <p:sp>
        <p:nvSpPr>
          <p:cNvPr id="3" name="テキスト ボックス 2">
            <a:extLst>
              <a:ext uri="{FF2B5EF4-FFF2-40B4-BE49-F238E27FC236}">
                <a16:creationId xmlns:a16="http://schemas.microsoft.com/office/drawing/2014/main" id="{F0FAF795-A685-C1F7-AF57-EA527D42148C}"/>
              </a:ext>
            </a:extLst>
          </p:cNvPr>
          <p:cNvSpPr txBox="1"/>
          <p:nvPr/>
        </p:nvSpPr>
        <p:spPr>
          <a:xfrm>
            <a:off x="0" y="0"/>
            <a:ext cx="9906000" cy="461665"/>
          </a:xfrm>
          <a:prstGeom prst="rect">
            <a:avLst/>
          </a:prstGeom>
          <a:solidFill>
            <a:schemeClr val="bg1">
              <a:lumMod val="95000"/>
            </a:schemeClr>
          </a:solidFill>
        </p:spPr>
        <p:txBody>
          <a:bodyPr wrap="square">
            <a:spAutoFit/>
          </a:bodyPr>
          <a:lstStyle/>
          <a:p>
            <a:r>
              <a:rPr lang="ja-JP" altLang="en-US" sz="2400" dirty="0">
                <a:latin typeface="+mn-ea"/>
              </a:rPr>
              <a:t>⑤係留作業中に鉤が外れ人に直撃した事案</a:t>
            </a:r>
            <a:endParaRPr lang="en-US" altLang="ja-JP" sz="2400" dirty="0">
              <a:latin typeface="+mn-ea"/>
            </a:endParaRPr>
          </a:p>
        </p:txBody>
      </p:sp>
      <p:sp>
        <p:nvSpPr>
          <p:cNvPr id="6" name="矢印: ストライプ 5">
            <a:extLst>
              <a:ext uri="{FF2B5EF4-FFF2-40B4-BE49-F238E27FC236}">
                <a16:creationId xmlns:a16="http://schemas.microsoft.com/office/drawing/2014/main" id="{D3B4CA11-F074-5F73-A5C3-D2EDE577525A}"/>
              </a:ext>
            </a:extLst>
          </p:cNvPr>
          <p:cNvSpPr/>
          <p:nvPr/>
        </p:nvSpPr>
        <p:spPr>
          <a:xfrm rot="5400000">
            <a:off x="4505774" y="2976146"/>
            <a:ext cx="894449" cy="1496614"/>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51432C7-02CC-B580-86EB-236216CE76AD}"/>
              </a:ext>
            </a:extLst>
          </p:cNvPr>
          <p:cNvSpPr txBox="1"/>
          <p:nvPr/>
        </p:nvSpPr>
        <p:spPr>
          <a:xfrm>
            <a:off x="742018" y="4350107"/>
            <a:ext cx="8685761"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再発防止策</a:t>
            </a:r>
            <a:endParaRPr lang="en-US" altLang="ja-JP" sz="2800" kern="100" dirty="0">
              <a:effectLst/>
              <a:latin typeface="+mn-ea"/>
              <a:cs typeface="Tahoma" panose="020B0604030504040204" pitchFamily="34" charset="0"/>
            </a:endParaRPr>
          </a:p>
        </p:txBody>
      </p:sp>
      <p:sp>
        <p:nvSpPr>
          <p:cNvPr id="10" name="テキスト ボックス 9">
            <a:extLst>
              <a:ext uri="{FF2B5EF4-FFF2-40B4-BE49-F238E27FC236}">
                <a16:creationId xmlns:a16="http://schemas.microsoft.com/office/drawing/2014/main" id="{E53A16B0-2515-2EB5-9FB1-0642AE53E137}"/>
              </a:ext>
            </a:extLst>
          </p:cNvPr>
          <p:cNvSpPr txBox="1"/>
          <p:nvPr/>
        </p:nvSpPr>
        <p:spPr>
          <a:xfrm>
            <a:off x="1347917" y="2575579"/>
            <a:ext cx="7210165"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Tree>
    <p:extLst>
      <p:ext uri="{BB962C8B-B14F-4D97-AF65-F5344CB8AC3E}">
        <p14:creationId xmlns:p14="http://schemas.microsoft.com/office/powerpoint/2010/main" val="4145406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D1B8043-B308-ADA2-CE77-8AE67CDECB9F}"/>
              </a:ext>
            </a:extLst>
          </p:cNvPr>
          <p:cNvSpPr>
            <a:spLocks noGrp="1"/>
          </p:cNvSpPr>
          <p:nvPr>
            <p:ph type="sldNum" sz="quarter" idx="12"/>
          </p:nvPr>
        </p:nvSpPr>
        <p:spPr/>
        <p:txBody>
          <a:bodyPr/>
          <a:lstStyle/>
          <a:p>
            <a:fld id="{E19FEFA5-F69B-4463-85F3-6BA87B34B307}" type="slidenum">
              <a:rPr kumimoji="1" lang="ja-JP" altLang="en-US" smtClean="0"/>
              <a:pPr/>
              <a:t>31</a:t>
            </a:fld>
            <a:endParaRPr kumimoji="1" lang="ja-JP" altLang="en-US"/>
          </a:p>
        </p:txBody>
      </p:sp>
      <p:sp>
        <p:nvSpPr>
          <p:cNvPr id="5" name="テキスト ボックス 4">
            <a:extLst>
              <a:ext uri="{FF2B5EF4-FFF2-40B4-BE49-F238E27FC236}">
                <a16:creationId xmlns:a16="http://schemas.microsoft.com/office/drawing/2014/main" id="{9065491E-1D7A-0081-B7BA-B5C77E42ABF1}"/>
              </a:ext>
            </a:extLst>
          </p:cNvPr>
          <p:cNvSpPr txBox="1"/>
          <p:nvPr/>
        </p:nvSpPr>
        <p:spPr>
          <a:xfrm>
            <a:off x="751489" y="941642"/>
            <a:ext cx="8949560" cy="4524315"/>
          </a:xfrm>
          <a:prstGeom prst="rect">
            <a:avLst/>
          </a:prstGeom>
          <a:noFill/>
        </p:spPr>
        <p:txBody>
          <a:bodyPr wrap="square" rtlCol="0">
            <a:spAutoFit/>
          </a:bodyPr>
          <a:lstStyle/>
          <a:p>
            <a:r>
              <a:rPr kumimoji="1" lang="ja-JP" altLang="en-US" sz="3200" dirty="0"/>
              <a:t>　運輸安全委員会では、ホームページにおいて船舶の事故防止に向けた安全啓発資料や再発防止策を掲載しています。</a:t>
            </a:r>
            <a:endParaRPr kumimoji="1" lang="en-US" altLang="ja-JP" sz="3200" dirty="0"/>
          </a:p>
          <a:p>
            <a:endParaRPr kumimoji="1" lang="en-US" altLang="ja-JP" sz="3200" dirty="0"/>
          </a:p>
          <a:p>
            <a:r>
              <a:rPr kumimoji="1" lang="ja-JP" altLang="en-US" sz="3200" dirty="0"/>
              <a:t>　安全な操業を行う上では、このような情報を知っておくことが大事です。</a:t>
            </a:r>
            <a:endParaRPr kumimoji="1" lang="en-US" altLang="ja-JP" sz="3200" dirty="0"/>
          </a:p>
          <a:p>
            <a:endParaRPr kumimoji="1" lang="en-US" altLang="ja-JP" sz="3200" dirty="0"/>
          </a:p>
          <a:p>
            <a:r>
              <a:rPr kumimoji="1" lang="ja-JP" altLang="en-US" sz="3200" dirty="0"/>
              <a:t>　運輸安全委員会で公表されている注意喚起・事故防止対策の例について紹介します。</a:t>
            </a:r>
          </a:p>
        </p:txBody>
      </p:sp>
    </p:spTree>
    <p:extLst>
      <p:ext uri="{BB962C8B-B14F-4D97-AF65-F5344CB8AC3E}">
        <p14:creationId xmlns:p14="http://schemas.microsoft.com/office/powerpoint/2010/main" val="1887740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32</a:t>
            </a:fld>
            <a:endParaRPr kumimoji="1" lang="ja-JP" altLang="en-US"/>
          </a:p>
        </p:txBody>
      </p:sp>
      <p:sp>
        <p:nvSpPr>
          <p:cNvPr id="8" name="テキスト ボックス 7">
            <a:extLst>
              <a:ext uri="{FF2B5EF4-FFF2-40B4-BE49-F238E27FC236}">
                <a16:creationId xmlns:a16="http://schemas.microsoft.com/office/drawing/2014/main" id="{BE4CC968-664F-117B-39E0-9C98DC0D73A5}"/>
              </a:ext>
            </a:extLst>
          </p:cNvPr>
          <p:cNvSpPr txBox="1"/>
          <p:nvPr/>
        </p:nvSpPr>
        <p:spPr>
          <a:xfrm>
            <a:off x="367863" y="1888642"/>
            <a:ext cx="5044965" cy="1692771"/>
          </a:xfrm>
          <a:prstGeom prst="rect">
            <a:avLst/>
          </a:prstGeom>
          <a:solidFill>
            <a:schemeClr val="bg1">
              <a:lumMod val="95000"/>
            </a:schemeClr>
          </a:solidFill>
        </p:spPr>
        <p:txBody>
          <a:bodyPr wrap="square" rtlCol="0">
            <a:spAutoFit/>
          </a:bodyPr>
          <a:lstStyle/>
          <a:p>
            <a:r>
              <a:rPr kumimoji="1" lang="ja-JP" altLang="en-US" sz="2400" dirty="0">
                <a:solidFill>
                  <a:srgbClr val="FF6600"/>
                </a:solidFill>
              </a:rPr>
              <a:t>掲載されている内容の例</a:t>
            </a:r>
          </a:p>
          <a:p>
            <a:r>
              <a:rPr kumimoji="1" lang="ja-JP" altLang="en-US" sz="2000" dirty="0"/>
              <a:t>・燃料油漏えいによる火災事故の防止</a:t>
            </a:r>
          </a:p>
          <a:p>
            <a:r>
              <a:rPr kumimoji="1" lang="ja-JP" altLang="en-US" sz="2000" dirty="0"/>
              <a:t>・電気配線の点検不備による火災と防止策</a:t>
            </a:r>
          </a:p>
          <a:p>
            <a:r>
              <a:rPr kumimoji="1" lang="ja-JP" altLang="en-US" sz="2000" dirty="0"/>
              <a:t>・漁船の転覆防止に向けた注意喚起</a:t>
            </a:r>
          </a:p>
          <a:p>
            <a:r>
              <a:rPr kumimoji="1" lang="ja-JP" altLang="en-US" sz="2000" dirty="0"/>
              <a:t>・漁船の衝突防止に向けた注意喚起</a:t>
            </a:r>
            <a:endParaRPr kumimoji="1" lang="en-US" altLang="ja-JP" sz="2000" dirty="0"/>
          </a:p>
        </p:txBody>
      </p:sp>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4628FF3-E09F-CEE5-5A71-40A0ABE390B4}"/>
              </a:ext>
            </a:extLst>
          </p:cNvPr>
          <p:cNvPicPr>
            <a:picLocks noChangeAspect="1"/>
          </p:cNvPicPr>
          <p:nvPr/>
        </p:nvPicPr>
        <p:blipFill rotWithShape="1">
          <a:blip r:embed="rId3"/>
          <a:srcRect l="36384" t="6174" r="37155" b="8859"/>
          <a:stretch>
            <a:fillRect/>
          </a:stretch>
        </p:blipFill>
        <p:spPr bwMode="auto">
          <a:xfrm>
            <a:off x="5660766" y="576764"/>
            <a:ext cx="3485011" cy="6295405"/>
          </a:xfrm>
          <a:prstGeom prst="rect">
            <a:avLst/>
          </a:prstGeom>
          <a:ln>
            <a:noFill/>
          </a:ln>
          <a:extLst>
            <a:ext uri="{53640926-AAD7-44D8-BBD7-CCE9431645EC}">
              <a14:shadowObscured xmlns:a14="http://schemas.microsoft.com/office/drawing/2010/main"/>
            </a:ext>
          </a:extLst>
        </p:spPr>
      </p:pic>
      <p:sp>
        <p:nvSpPr>
          <p:cNvPr id="2" name="タイトル 1">
            <a:extLst>
              <a:ext uri="{FF2B5EF4-FFF2-40B4-BE49-F238E27FC236}">
                <a16:creationId xmlns:a16="http://schemas.microsoft.com/office/drawing/2014/main" id="{9D4D6D53-8E44-A34B-5BBB-920F7401A430}"/>
              </a:ext>
            </a:extLst>
          </p:cNvPr>
          <p:cNvSpPr txBox="1">
            <a:spLocks/>
          </p:cNvSpPr>
          <p:nvPr/>
        </p:nvSpPr>
        <p:spPr>
          <a:xfrm>
            <a:off x="0" y="0"/>
            <a:ext cx="9884114" cy="477660"/>
          </a:xfrm>
          <a:prstGeom prst="rect">
            <a:avLst/>
          </a:prstGeom>
          <a:solidFill>
            <a:schemeClr val="accent1">
              <a:lumMod val="50000"/>
            </a:schemeClr>
          </a:solid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solidFill>
                  <a:schemeClr val="bg1"/>
                </a:solidFill>
                <a:latin typeface="ＭＳ Ｐゴシック" panose="020B0600070205080204" pitchFamily="50" charset="-128"/>
                <a:ea typeface="ＭＳ Ｐゴシック" panose="020B0600070205080204" pitchFamily="50" charset="-128"/>
                <a:cs typeface="メイリオ" panose="020B0604030504040204" pitchFamily="50" charset="-128"/>
              </a:rPr>
              <a:t>運輸安全委員会ホームページ</a:t>
            </a:r>
          </a:p>
        </p:txBody>
      </p:sp>
      <p:sp>
        <p:nvSpPr>
          <p:cNvPr id="3" name="吹き出し: 四角形 2">
            <a:extLst>
              <a:ext uri="{FF2B5EF4-FFF2-40B4-BE49-F238E27FC236}">
                <a16:creationId xmlns:a16="http://schemas.microsoft.com/office/drawing/2014/main" id="{2989B5FF-3C74-47E2-1E40-3CDB41434DBC}"/>
              </a:ext>
            </a:extLst>
          </p:cNvPr>
          <p:cNvSpPr/>
          <p:nvPr/>
        </p:nvSpPr>
        <p:spPr>
          <a:xfrm>
            <a:off x="718181" y="711203"/>
            <a:ext cx="2837793" cy="612648"/>
          </a:xfrm>
          <a:prstGeom prst="wedgeRectCallout">
            <a:avLst>
              <a:gd name="adj1" fmla="val 133573"/>
              <a:gd name="adj2" fmla="val -269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運輸安全委員会</a:t>
            </a:r>
            <a:r>
              <a:rPr kumimoji="1" lang="en-US" altLang="ja-JP" dirty="0">
                <a:solidFill>
                  <a:schemeClr val="tx1"/>
                </a:solidFill>
              </a:rPr>
              <a:t>HP</a:t>
            </a:r>
            <a:endParaRPr kumimoji="1" lang="ja-JP" altLang="en-US" dirty="0">
              <a:solidFill>
                <a:schemeClr val="tx1"/>
              </a:solidFill>
            </a:endParaRPr>
          </a:p>
        </p:txBody>
      </p:sp>
      <p:sp>
        <p:nvSpPr>
          <p:cNvPr id="7" name="テキスト ボックス 6">
            <a:extLst>
              <a:ext uri="{FF2B5EF4-FFF2-40B4-BE49-F238E27FC236}">
                <a16:creationId xmlns:a16="http://schemas.microsoft.com/office/drawing/2014/main" id="{DEC73F4D-91F9-1AE1-EEE2-6237E28E9615}"/>
              </a:ext>
            </a:extLst>
          </p:cNvPr>
          <p:cNvSpPr txBox="1"/>
          <p:nvPr/>
        </p:nvSpPr>
        <p:spPr>
          <a:xfrm>
            <a:off x="996344" y="4834740"/>
            <a:ext cx="3956656" cy="1015663"/>
          </a:xfrm>
          <a:prstGeom prst="rect">
            <a:avLst/>
          </a:prstGeom>
          <a:solidFill>
            <a:schemeClr val="accent2">
              <a:lumMod val="20000"/>
              <a:lumOff val="80000"/>
            </a:schemeClr>
          </a:solidFill>
        </p:spPr>
        <p:txBody>
          <a:bodyPr wrap="square" rtlCol="0">
            <a:spAutoFit/>
          </a:bodyPr>
          <a:lstStyle/>
          <a:p>
            <a:r>
              <a:rPr kumimoji="1" lang="ja-JP" altLang="en-US" sz="2000" dirty="0"/>
              <a:t>次ページからは、</a:t>
            </a:r>
            <a:endParaRPr kumimoji="1" lang="en-US" altLang="ja-JP" sz="2000" dirty="0"/>
          </a:p>
          <a:p>
            <a:r>
              <a:rPr kumimoji="1" lang="ja-JP" altLang="en-US" sz="2000" dirty="0"/>
              <a:t>運輸安全委員会が公表している</a:t>
            </a:r>
            <a:endParaRPr kumimoji="1" lang="en-US" altLang="ja-JP" sz="2000" dirty="0"/>
          </a:p>
          <a:p>
            <a:r>
              <a:rPr kumimoji="1" lang="ja-JP" altLang="en-US" sz="2000" dirty="0"/>
              <a:t>事故防止策について紹介します</a:t>
            </a:r>
          </a:p>
        </p:txBody>
      </p:sp>
      <p:sp>
        <p:nvSpPr>
          <p:cNvPr id="10" name="矢印: ストライプ 9">
            <a:extLst>
              <a:ext uri="{FF2B5EF4-FFF2-40B4-BE49-F238E27FC236}">
                <a16:creationId xmlns:a16="http://schemas.microsoft.com/office/drawing/2014/main" id="{A83543FA-52C4-858A-878D-AFD92977056F}"/>
              </a:ext>
            </a:extLst>
          </p:cNvPr>
          <p:cNvSpPr/>
          <p:nvPr/>
        </p:nvSpPr>
        <p:spPr>
          <a:xfrm rot="5400000">
            <a:off x="2611190" y="5890231"/>
            <a:ext cx="726963" cy="893266"/>
          </a:xfrm>
          <a:prstGeom prst="stripedRightArrow">
            <a:avLst/>
          </a:prstGeom>
          <a:solidFill>
            <a:srgbClr val="FF66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95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C5B80D-6D5C-64BE-3C59-50F56305849D}"/>
              </a:ext>
            </a:extLst>
          </p:cNvPr>
          <p:cNvSpPr>
            <a:spLocks noGrp="1"/>
          </p:cNvSpPr>
          <p:nvPr>
            <p:ph type="sldNum" sz="quarter" idx="12"/>
          </p:nvPr>
        </p:nvSpPr>
        <p:spPr/>
        <p:txBody>
          <a:bodyPr/>
          <a:lstStyle/>
          <a:p>
            <a:fld id="{E19FEFA5-F69B-4463-85F3-6BA87B34B307}" type="slidenum">
              <a:rPr kumimoji="1" lang="ja-JP" altLang="en-US" smtClean="0"/>
              <a:pPr/>
              <a:t>33</a:t>
            </a:fld>
            <a:endParaRPr kumimoji="1" lang="ja-JP" altLang="en-US"/>
          </a:p>
        </p:txBody>
      </p:sp>
      <p:pic>
        <p:nvPicPr>
          <p:cNvPr id="5" name="図 4"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16CC5EFB-626D-1FB0-BAAF-D762F71CBDC7}"/>
              </a:ext>
            </a:extLst>
          </p:cNvPr>
          <p:cNvPicPr>
            <a:picLocks noChangeAspect="1"/>
          </p:cNvPicPr>
          <p:nvPr/>
        </p:nvPicPr>
        <p:blipFill rotWithShape="1">
          <a:blip r:embed="rId2"/>
          <a:srcRect l="34684" t="41583" r="34576" b="11071"/>
          <a:stretch>
            <a:fillRect/>
          </a:stretch>
        </p:blipFill>
        <p:spPr bwMode="auto">
          <a:xfrm>
            <a:off x="1283198" y="499530"/>
            <a:ext cx="7339604" cy="6358470"/>
          </a:xfrm>
          <a:prstGeom prst="rect">
            <a:avLst/>
          </a:prstGeom>
          <a:ln>
            <a:noFill/>
          </a:ln>
          <a:extLst>
            <a:ext uri="{53640926-AAD7-44D8-BBD7-CCE9431645EC}">
              <a14:shadowObscured xmlns:a14="http://schemas.microsoft.com/office/drawing/2010/main"/>
            </a:ext>
          </a:extLst>
        </p:spPr>
      </p:pic>
      <p:sp>
        <p:nvSpPr>
          <p:cNvPr id="7" name="テキスト ボックス 6">
            <a:extLst>
              <a:ext uri="{FF2B5EF4-FFF2-40B4-BE49-F238E27FC236}">
                <a16:creationId xmlns:a16="http://schemas.microsoft.com/office/drawing/2014/main" id="{7E2C081C-8965-9E60-D8A2-77CD958FF8A1}"/>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ja-JP" sz="2400" dirty="0">
                <a:solidFill>
                  <a:schemeClr val="bg1"/>
                </a:solidFill>
                <a:effectLst/>
                <a:ea typeface="ＭＳ ゴシック" panose="020B0609070205080204" pitchFamily="49" charset="-128"/>
                <a:cs typeface="Tahoma" panose="020B0604030504040204" pitchFamily="34" charset="0"/>
              </a:rPr>
              <a:t>漁船の転覆防止に向けた注意喚起（抜粋）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813F724B-3C57-8C21-DDA1-32DD84F0C22E}"/>
              </a:ext>
            </a:extLst>
          </p:cNvPr>
          <p:cNvSpPr txBox="1"/>
          <p:nvPr/>
        </p:nvSpPr>
        <p:spPr>
          <a:xfrm>
            <a:off x="21886" y="6613755"/>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https://jtsb.mlit.go.jp/bunseki-kankoubutu/keihatuleaflet/images/fishingboat_attention_leaflet.pdf</a:t>
            </a:r>
            <a:r>
              <a:rPr lang="ja-JP" altLang="id-ID" sz="800" dirty="0"/>
              <a:t>）</a:t>
            </a:r>
            <a:r>
              <a:rPr lang="ja-JP" altLang="en-US" sz="800" dirty="0"/>
              <a:t>を加工して作成</a:t>
            </a:r>
          </a:p>
        </p:txBody>
      </p:sp>
    </p:spTree>
    <p:extLst>
      <p:ext uri="{BB962C8B-B14F-4D97-AF65-F5344CB8AC3E}">
        <p14:creationId xmlns:p14="http://schemas.microsoft.com/office/powerpoint/2010/main" val="4037512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D92C-43E8-DA8C-607B-8C8D926BAD6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046AA0-5779-3958-2998-6373DA5F138F}"/>
              </a:ext>
            </a:extLst>
          </p:cNvPr>
          <p:cNvSpPr>
            <a:spLocks noGrp="1"/>
          </p:cNvSpPr>
          <p:nvPr>
            <p:ph type="sldNum" sz="quarter" idx="12"/>
          </p:nvPr>
        </p:nvSpPr>
        <p:spPr/>
        <p:txBody>
          <a:bodyPr/>
          <a:lstStyle/>
          <a:p>
            <a:fld id="{E19FEFA5-F69B-4463-85F3-6BA87B34B307}" type="slidenum">
              <a:rPr kumimoji="1" lang="ja-JP" altLang="en-US" smtClean="0"/>
              <a:pPr/>
              <a:t>34</a:t>
            </a:fld>
            <a:endParaRPr kumimoji="1" lang="ja-JP" altLang="en-US"/>
          </a:p>
        </p:txBody>
      </p:sp>
      <p:sp>
        <p:nvSpPr>
          <p:cNvPr id="7" name="テキスト ボックス 6">
            <a:extLst>
              <a:ext uri="{FF2B5EF4-FFF2-40B4-BE49-F238E27FC236}">
                <a16:creationId xmlns:a16="http://schemas.microsoft.com/office/drawing/2014/main" id="{DDDDA903-A62F-630F-A467-A0449FE40900}"/>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en-US" sz="2400" dirty="0">
                <a:solidFill>
                  <a:schemeClr val="bg1"/>
                </a:solidFill>
                <a:effectLst/>
                <a:ea typeface="ＭＳ ゴシック" panose="020B0609070205080204" pitchFamily="49" charset="-128"/>
                <a:cs typeface="Tahoma" panose="020B0604030504040204" pitchFamily="34" charset="0"/>
              </a:rPr>
              <a:t>漁船の衝突防止に向けた注意喚起（抜粋）</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2C60E739-F5F8-5C7D-8475-E8E9E6A80CFF}"/>
              </a:ext>
            </a:extLst>
          </p:cNvPr>
          <p:cNvSpPr txBox="1"/>
          <p:nvPr/>
        </p:nvSpPr>
        <p:spPr>
          <a:xfrm>
            <a:off x="663017" y="6396335"/>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https://jtsb.mlit.go.jp/bunseki-kankoubutu/localanalysis/01hakodate/20220823hdanalysis.pdf</a:t>
            </a:r>
            <a:r>
              <a:rPr lang="ja-JP" altLang="id-ID" sz="800" dirty="0"/>
              <a:t>）</a:t>
            </a:r>
            <a:r>
              <a:rPr lang="ja-JP" altLang="en-US" sz="800" dirty="0"/>
              <a:t>を加工して作成</a:t>
            </a:r>
          </a:p>
        </p:txBody>
      </p:sp>
      <p:pic>
        <p:nvPicPr>
          <p:cNvPr id="2" name="図 1"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751C98A7-4DDB-CBBA-E18C-CCE7C7D2C2C9}"/>
              </a:ext>
            </a:extLst>
          </p:cNvPr>
          <p:cNvPicPr>
            <a:picLocks noChangeAspect="1"/>
          </p:cNvPicPr>
          <p:nvPr/>
        </p:nvPicPr>
        <p:blipFill rotWithShape="1">
          <a:blip r:embed="rId2"/>
          <a:srcRect l="35065" t="44449" r="35347" b="28255"/>
          <a:stretch>
            <a:fillRect/>
          </a:stretch>
        </p:blipFill>
        <p:spPr bwMode="auto">
          <a:xfrm>
            <a:off x="388883" y="1060726"/>
            <a:ext cx="9259613" cy="4804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551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968F-5EB2-3E76-94B5-BB5F9456D0FA}"/>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12DD480-09E3-6B6D-8B5E-DD561EB744E6}"/>
              </a:ext>
            </a:extLst>
          </p:cNvPr>
          <p:cNvSpPr>
            <a:spLocks noGrp="1"/>
          </p:cNvSpPr>
          <p:nvPr>
            <p:ph type="sldNum" sz="quarter" idx="12"/>
          </p:nvPr>
        </p:nvSpPr>
        <p:spPr/>
        <p:txBody>
          <a:bodyPr/>
          <a:lstStyle/>
          <a:p>
            <a:fld id="{E19FEFA5-F69B-4463-85F3-6BA87B34B307}" type="slidenum">
              <a:rPr kumimoji="1" lang="ja-JP" altLang="en-US" smtClean="0"/>
              <a:pPr/>
              <a:t>35</a:t>
            </a:fld>
            <a:endParaRPr kumimoji="1" lang="ja-JP" altLang="en-US"/>
          </a:p>
        </p:txBody>
      </p:sp>
      <p:sp>
        <p:nvSpPr>
          <p:cNvPr id="7" name="テキスト ボックス 6">
            <a:extLst>
              <a:ext uri="{FF2B5EF4-FFF2-40B4-BE49-F238E27FC236}">
                <a16:creationId xmlns:a16="http://schemas.microsoft.com/office/drawing/2014/main" id="{4547CF0B-6385-EACC-1F2C-EEFC293B2D4F}"/>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en-US" sz="2400" dirty="0">
                <a:solidFill>
                  <a:schemeClr val="bg1"/>
                </a:solidFill>
                <a:effectLst/>
                <a:ea typeface="ＭＳ ゴシック" panose="020B0609070205080204" pitchFamily="49" charset="-128"/>
                <a:cs typeface="Tahoma" panose="020B0604030504040204" pitchFamily="34" charset="0"/>
              </a:rPr>
              <a:t>漁ろう中の揚網機器等への巻き込まれ防止対策①</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5EC67EE8-EC38-E1FD-5B08-70A0257EFA66}"/>
              </a:ext>
            </a:extLst>
          </p:cNvPr>
          <p:cNvSpPr txBox="1"/>
          <p:nvPr/>
        </p:nvSpPr>
        <p:spPr>
          <a:xfrm>
            <a:off x="694548" y="6453386"/>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https://jtsb.mlit.go.jp/bunseki-kankoubutu/keihatuleaflet/images/pwc3_attention_leaflet.pdf</a:t>
            </a:r>
            <a:r>
              <a:rPr lang="ja-JP" altLang="id-ID" sz="800" dirty="0"/>
              <a:t>）</a:t>
            </a:r>
            <a:endParaRPr lang="ja-JP" altLang="en-US" sz="800" dirty="0"/>
          </a:p>
        </p:txBody>
      </p:sp>
      <p:pic>
        <p:nvPicPr>
          <p:cNvPr id="3" name="図 2">
            <a:extLst>
              <a:ext uri="{FF2B5EF4-FFF2-40B4-BE49-F238E27FC236}">
                <a16:creationId xmlns:a16="http://schemas.microsoft.com/office/drawing/2014/main" id="{32CB907F-7B96-DB71-D751-5E06AA7F4572}"/>
              </a:ext>
            </a:extLst>
          </p:cNvPr>
          <p:cNvPicPr>
            <a:picLocks noChangeAspect="1"/>
          </p:cNvPicPr>
          <p:nvPr/>
        </p:nvPicPr>
        <p:blipFill rotWithShape="1">
          <a:blip r:embed="rId2"/>
          <a:srcRect l="36203" t="12424" r="37125" b="42917"/>
          <a:stretch>
            <a:fillRect/>
          </a:stretch>
        </p:blipFill>
        <p:spPr bwMode="auto">
          <a:xfrm>
            <a:off x="-1" y="575533"/>
            <a:ext cx="5328745" cy="5019128"/>
          </a:xfrm>
          <a:prstGeom prst="rect">
            <a:avLst/>
          </a:prstGeom>
          <a:ln>
            <a:noFill/>
          </a:ln>
          <a:extLst>
            <a:ext uri="{53640926-AAD7-44D8-BBD7-CCE9431645EC}">
              <a14:shadowObscured xmlns:a14="http://schemas.microsoft.com/office/drawing/2010/main"/>
            </a:ext>
          </a:extLst>
        </p:spPr>
      </p:pic>
      <p:pic>
        <p:nvPicPr>
          <p:cNvPr id="5" name="図 4">
            <a:extLst>
              <a:ext uri="{FF2B5EF4-FFF2-40B4-BE49-F238E27FC236}">
                <a16:creationId xmlns:a16="http://schemas.microsoft.com/office/drawing/2014/main" id="{149CD856-234A-F5A1-3645-E8C071B1D384}"/>
              </a:ext>
            </a:extLst>
          </p:cNvPr>
          <p:cNvPicPr>
            <a:picLocks noChangeAspect="1"/>
          </p:cNvPicPr>
          <p:nvPr/>
        </p:nvPicPr>
        <p:blipFill rotWithShape="1">
          <a:blip r:embed="rId2"/>
          <a:srcRect l="36914" t="56752" r="38157" b="12166"/>
          <a:stretch>
            <a:fillRect/>
          </a:stretch>
        </p:blipFill>
        <p:spPr bwMode="auto">
          <a:xfrm>
            <a:off x="5118539" y="2456601"/>
            <a:ext cx="4787461" cy="33578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843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D5A9A-E00B-941F-86ED-1582854B9F2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5BFAE25-F7A8-CC9D-7926-40547D70C88F}"/>
              </a:ext>
            </a:extLst>
          </p:cNvPr>
          <p:cNvSpPr>
            <a:spLocks noGrp="1"/>
          </p:cNvSpPr>
          <p:nvPr>
            <p:ph type="sldNum" sz="quarter" idx="12"/>
          </p:nvPr>
        </p:nvSpPr>
        <p:spPr/>
        <p:txBody>
          <a:bodyPr/>
          <a:lstStyle/>
          <a:p>
            <a:fld id="{E19FEFA5-F69B-4463-85F3-6BA87B34B307}" type="slidenum">
              <a:rPr kumimoji="1" lang="ja-JP" altLang="en-US" smtClean="0"/>
              <a:pPr/>
              <a:t>36</a:t>
            </a:fld>
            <a:endParaRPr kumimoji="1" lang="ja-JP" altLang="en-US"/>
          </a:p>
        </p:txBody>
      </p:sp>
      <p:sp>
        <p:nvSpPr>
          <p:cNvPr id="7" name="テキスト ボックス 6">
            <a:extLst>
              <a:ext uri="{FF2B5EF4-FFF2-40B4-BE49-F238E27FC236}">
                <a16:creationId xmlns:a16="http://schemas.microsoft.com/office/drawing/2014/main" id="{B78D27DB-DF34-1842-82BD-D2ADF4F14E39}"/>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en-US" sz="2400" dirty="0">
                <a:solidFill>
                  <a:schemeClr val="bg1"/>
                </a:solidFill>
                <a:effectLst/>
                <a:ea typeface="ＭＳ ゴシック" panose="020B0609070205080204" pitchFamily="49" charset="-128"/>
                <a:cs typeface="Tahoma" panose="020B0604030504040204" pitchFamily="34" charset="0"/>
              </a:rPr>
              <a:t>漁ろう中の揚網機器等への巻き込まれ防止対策②</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C4C07CF9-F6ED-18A7-9447-1FCA6967F455}"/>
              </a:ext>
            </a:extLst>
          </p:cNvPr>
          <p:cNvSpPr txBox="1"/>
          <p:nvPr/>
        </p:nvSpPr>
        <p:spPr>
          <a:xfrm>
            <a:off x="641996" y="6453386"/>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https://jtsb.mlit.go.jp/bunseki-kankoubutu/keihatuleaflet/images/pwc3_attention_leaflet.pdf</a:t>
            </a:r>
            <a:r>
              <a:rPr lang="ja-JP" altLang="id-ID" sz="800" dirty="0"/>
              <a:t>）</a:t>
            </a:r>
            <a:endParaRPr lang="ja-JP" altLang="en-US" sz="800" dirty="0"/>
          </a:p>
        </p:txBody>
      </p:sp>
      <p:pic>
        <p:nvPicPr>
          <p:cNvPr id="2" name="図 1"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742B2B6A-14D5-9644-CDE9-8366BCB5A657}"/>
              </a:ext>
            </a:extLst>
          </p:cNvPr>
          <p:cNvPicPr>
            <a:picLocks noChangeAspect="1"/>
          </p:cNvPicPr>
          <p:nvPr/>
        </p:nvPicPr>
        <p:blipFill rotWithShape="1">
          <a:blip r:embed="rId2"/>
          <a:srcRect l="35957" t="66885" r="36998" b="6070"/>
          <a:stretch>
            <a:fillRect/>
          </a:stretch>
        </p:blipFill>
        <p:spPr bwMode="auto">
          <a:xfrm>
            <a:off x="4766186" y="1007492"/>
            <a:ext cx="5117928" cy="2878831"/>
          </a:xfrm>
          <a:prstGeom prst="rect">
            <a:avLst/>
          </a:prstGeom>
          <a:ln>
            <a:noFill/>
          </a:ln>
          <a:extLst>
            <a:ext uri="{53640926-AAD7-44D8-BBD7-CCE9431645EC}">
              <a14:shadowObscured xmlns:a14="http://schemas.microsoft.com/office/drawing/2010/main"/>
            </a:ext>
          </a:extLst>
        </p:spPr>
      </p:pic>
      <p:pic>
        <p:nvPicPr>
          <p:cNvPr id="6" name="図 5"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0D499F3B-C0A6-8FBE-CE16-239130023E17}"/>
              </a:ext>
            </a:extLst>
          </p:cNvPr>
          <p:cNvPicPr>
            <a:picLocks noChangeAspect="1"/>
          </p:cNvPicPr>
          <p:nvPr/>
        </p:nvPicPr>
        <p:blipFill rotWithShape="1">
          <a:blip r:embed="rId2"/>
          <a:srcRect l="36535" t="19423" r="37530" b="33114"/>
          <a:stretch>
            <a:fillRect/>
          </a:stretch>
        </p:blipFill>
        <p:spPr bwMode="auto">
          <a:xfrm>
            <a:off x="0" y="912630"/>
            <a:ext cx="4889035" cy="5032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874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0D64-8A4F-8DB5-E25B-719D937C455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EC1F8C3A-B620-7E45-8CE3-C701F137AD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3" t="33634" r="6417" b="42132"/>
          <a:stretch>
            <a:fillRect/>
          </a:stretch>
        </p:blipFill>
        <p:spPr bwMode="auto">
          <a:xfrm>
            <a:off x="373121" y="2829980"/>
            <a:ext cx="9291145" cy="3737124"/>
          </a:xfrm>
          <a:prstGeom prst="rect">
            <a:avLst/>
          </a:prstGeom>
          <a:noFill/>
          <a:ln>
            <a:noFill/>
          </a:ln>
          <a:extLst>
            <a:ext uri="{53640926-AAD7-44D8-BBD7-CCE9431645EC}">
              <a14:shadowObscured xmlns:a14="http://schemas.microsoft.com/office/drawing/2010/main"/>
            </a:ext>
          </a:extLst>
        </p:spPr>
      </p:pic>
      <p:sp>
        <p:nvSpPr>
          <p:cNvPr id="4" name="スライド番号プレースホルダー 3">
            <a:extLst>
              <a:ext uri="{FF2B5EF4-FFF2-40B4-BE49-F238E27FC236}">
                <a16:creationId xmlns:a16="http://schemas.microsoft.com/office/drawing/2014/main" id="{D462A323-3546-3FF1-6A64-31E375407EEE}"/>
              </a:ext>
            </a:extLst>
          </p:cNvPr>
          <p:cNvSpPr>
            <a:spLocks noGrp="1"/>
          </p:cNvSpPr>
          <p:nvPr>
            <p:ph type="sldNum" sz="quarter" idx="12"/>
          </p:nvPr>
        </p:nvSpPr>
        <p:spPr/>
        <p:txBody>
          <a:bodyPr/>
          <a:lstStyle/>
          <a:p>
            <a:fld id="{E19FEFA5-F69B-4463-85F3-6BA87B34B307}" type="slidenum">
              <a:rPr kumimoji="1" lang="ja-JP" altLang="en-US" smtClean="0"/>
              <a:pPr/>
              <a:t>37</a:t>
            </a:fld>
            <a:endParaRPr kumimoji="1" lang="ja-JP" altLang="en-US"/>
          </a:p>
        </p:txBody>
      </p:sp>
      <p:sp>
        <p:nvSpPr>
          <p:cNvPr id="7" name="テキスト ボックス 6">
            <a:extLst>
              <a:ext uri="{FF2B5EF4-FFF2-40B4-BE49-F238E27FC236}">
                <a16:creationId xmlns:a16="http://schemas.microsoft.com/office/drawing/2014/main" id="{88A45A68-EC6B-789D-F0DA-AAFF9F535704}"/>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en-US" sz="2400" dirty="0">
                <a:solidFill>
                  <a:schemeClr val="bg1"/>
                </a:solidFill>
                <a:effectLst/>
                <a:ea typeface="ＭＳ ゴシック" panose="020B0609070205080204" pitchFamily="49" charset="-128"/>
                <a:cs typeface="Tahoma" panose="020B0604030504040204" pitchFamily="34" charset="0"/>
              </a:rPr>
              <a:t>再発防止及び被害の軽減に役立つ事項①</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F57B395A-B378-97A9-0B40-DF5777988EEB}"/>
              </a:ext>
            </a:extLst>
          </p:cNvPr>
          <p:cNvSpPr txBox="1"/>
          <p:nvPr/>
        </p:nvSpPr>
        <p:spPr>
          <a:xfrm>
            <a:off x="705058" y="6613755"/>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https://jtsb.mlit.go.jp/bunseki-kankoubutu/localanalysis/01hakodate/20240227hdanalysis.pdf</a:t>
            </a:r>
            <a:r>
              <a:rPr lang="ja-JP" altLang="id-ID" sz="800" dirty="0"/>
              <a:t>）</a:t>
            </a:r>
            <a:r>
              <a:rPr lang="ja-JP" altLang="en-US" sz="800" dirty="0"/>
              <a:t>を加工して作成</a:t>
            </a:r>
          </a:p>
        </p:txBody>
      </p:sp>
      <p:pic>
        <p:nvPicPr>
          <p:cNvPr id="3" name="図 2">
            <a:extLst>
              <a:ext uri="{FF2B5EF4-FFF2-40B4-BE49-F238E27FC236}">
                <a16:creationId xmlns:a16="http://schemas.microsoft.com/office/drawing/2014/main" id="{CD6F1266-69E8-9739-D846-970B14B8D3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3" t="16728" r="6417" b="66748"/>
          <a:stretch>
            <a:fillRect/>
          </a:stretch>
        </p:blipFill>
        <p:spPr bwMode="auto">
          <a:xfrm>
            <a:off x="373121" y="461665"/>
            <a:ext cx="9049635" cy="24820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393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9DA78-9998-BA39-7772-45347FB5BAA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50FA806-487C-2D68-6D21-26499A84AD15}"/>
              </a:ext>
            </a:extLst>
          </p:cNvPr>
          <p:cNvSpPr>
            <a:spLocks noGrp="1"/>
          </p:cNvSpPr>
          <p:nvPr>
            <p:ph type="sldNum" sz="quarter" idx="12"/>
          </p:nvPr>
        </p:nvSpPr>
        <p:spPr/>
        <p:txBody>
          <a:bodyPr/>
          <a:lstStyle/>
          <a:p>
            <a:fld id="{E19FEFA5-F69B-4463-85F3-6BA87B34B307}" type="slidenum">
              <a:rPr kumimoji="1" lang="ja-JP" altLang="en-US" smtClean="0"/>
              <a:pPr/>
              <a:t>38</a:t>
            </a:fld>
            <a:endParaRPr kumimoji="1" lang="ja-JP" altLang="en-US"/>
          </a:p>
        </p:txBody>
      </p:sp>
      <p:sp>
        <p:nvSpPr>
          <p:cNvPr id="7" name="テキスト ボックス 6">
            <a:extLst>
              <a:ext uri="{FF2B5EF4-FFF2-40B4-BE49-F238E27FC236}">
                <a16:creationId xmlns:a16="http://schemas.microsoft.com/office/drawing/2014/main" id="{DBD3C150-EF31-D525-828A-7EB141B2A4FA}"/>
              </a:ext>
            </a:extLst>
          </p:cNvPr>
          <p:cNvSpPr txBox="1"/>
          <p:nvPr/>
        </p:nvSpPr>
        <p:spPr>
          <a:xfrm>
            <a:off x="0" y="0"/>
            <a:ext cx="9906000" cy="461665"/>
          </a:xfrm>
          <a:prstGeom prst="rect">
            <a:avLst/>
          </a:prstGeom>
          <a:solidFill>
            <a:srgbClr val="002060"/>
          </a:solidFill>
        </p:spPr>
        <p:txBody>
          <a:bodyPr wrap="square">
            <a:spAutoFit/>
          </a:bodyPr>
          <a:lstStyle/>
          <a:p>
            <a:pPr algn="ctr"/>
            <a:r>
              <a:rPr lang="ja-JP" altLang="en-US" sz="2400" dirty="0">
                <a:solidFill>
                  <a:schemeClr val="bg1"/>
                </a:solidFill>
                <a:effectLst/>
                <a:ea typeface="ＭＳ ゴシック" panose="020B0609070205080204" pitchFamily="49" charset="-128"/>
                <a:cs typeface="Tahoma" panose="020B0604030504040204" pitchFamily="34" charset="0"/>
              </a:rPr>
              <a:t>再発防止及び被害の軽減に役立つ事項②</a:t>
            </a:r>
            <a:endParaRPr lang="ja-JP" altLang="en-US" sz="2400" dirty="0">
              <a:solidFill>
                <a:schemeClr val="bg1"/>
              </a:solidFill>
            </a:endParaRPr>
          </a:p>
        </p:txBody>
      </p:sp>
      <p:sp>
        <p:nvSpPr>
          <p:cNvPr id="9" name="テキスト ボックス 8">
            <a:extLst>
              <a:ext uri="{FF2B5EF4-FFF2-40B4-BE49-F238E27FC236}">
                <a16:creationId xmlns:a16="http://schemas.microsoft.com/office/drawing/2014/main" id="{C73EFEFF-E51F-681E-DB10-1C08A813DB0C}"/>
              </a:ext>
            </a:extLst>
          </p:cNvPr>
          <p:cNvSpPr txBox="1"/>
          <p:nvPr/>
        </p:nvSpPr>
        <p:spPr>
          <a:xfrm>
            <a:off x="916906" y="6469923"/>
            <a:ext cx="7428186" cy="215444"/>
          </a:xfrm>
          <a:prstGeom prst="rect">
            <a:avLst/>
          </a:prstGeom>
          <a:noFill/>
        </p:spPr>
        <p:txBody>
          <a:bodyPr wrap="square">
            <a:spAutoFit/>
          </a:bodyPr>
          <a:lstStyle/>
          <a:p>
            <a:r>
              <a:rPr lang="ja-JP" altLang="en-US" sz="800" dirty="0"/>
              <a:t>出典：運輸安全委員会ウェブサイト（</a:t>
            </a:r>
            <a:r>
              <a:rPr lang="id-ID" altLang="ja-JP" sz="800" dirty="0"/>
              <a:t>https://jtsb.mlit.go.jp/bunseki-kankoubutu/localanalysis/01hakodate/20240227hdanalysis.pdf</a:t>
            </a:r>
            <a:r>
              <a:rPr lang="ja-JP" altLang="id-ID" sz="800" dirty="0"/>
              <a:t>）</a:t>
            </a:r>
            <a:r>
              <a:rPr lang="ja-JP" altLang="en-US" sz="800" dirty="0"/>
              <a:t>を加工して作成</a:t>
            </a:r>
          </a:p>
        </p:txBody>
      </p:sp>
      <p:pic>
        <p:nvPicPr>
          <p:cNvPr id="5" name="図 4">
            <a:extLst>
              <a:ext uri="{FF2B5EF4-FFF2-40B4-BE49-F238E27FC236}">
                <a16:creationId xmlns:a16="http://schemas.microsoft.com/office/drawing/2014/main" id="{03460CAF-8860-6D67-D345-FEB64DDA9E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3" t="57868" r="6417" b="24094"/>
          <a:stretch>
            <a:fillRect/>
          </a:stretch>
        </p:blipFill>
        <p:spPr bwMode="auto">
          <a:xfrm>
            <a:off x="388881" y="716641"/>
            <a:ext cx="9542113" cy="2856875"/>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CA17D771-D8FD-22D2-DBF1-B79A06D33C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3" t="76009" r="6417" b="6911"/>
          <a:stretch>
            <a:fillRect/>
          </a:stretch>
        </p:blipFill>
        <p:spPr bwMode="auto">
          <a:xfrm>
            <a:off x="388880" y="3573516"/>
            <a:ext cx="9542113" cy="27051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29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3</a:t>
            </a:fld>
            <a:endParaRPr kumimoji="1" lang="ja-JP" altLang="en-US"/>
          </a:p>
        </p:txBody>
      </p:sp>
      <p:sp>
        <p:nvSpPr>
          <p:cNvPr id="6" name="テキスト ボックス 5">
            <a:extLst>
              <a:ext uri="{FF2B5EF4-FFF2-40B4-BE49-F238E27FC236}">
                <a16:creationId xmlns:a16="http://schemas.microsoft.com/office/drawing/2014/main" id="{B99200BF-37F9-D4DD-B491-6A48E4055EF7}"/>
              </a:ext>
            </a:extLst>
          </p:cNvPr>
          <p:cNvSpPr txBox="1"/>
          <p:nvPr/>
        </p:nvSpPr>
        <p:spPr>
          <a:xfrm>
            <a:off x="537101" y="705177"/>
            <a:ext cx="9258540" cy="5447645"/>
          </a:xfrm>
          <a:prstGeom prst="rect">
            <a:avLst/>
          </a:prstGeom>
          <a:noFill/>
          <a:ln>
            <a:noFill/>
          </a:ln>
        </p:spPr>
        <p:txBody>
          <a:bodyPr wrap="square" rtlCol="0">
            <a:spAutoFit/>
          </a:bodyPr>
          <a:lstStyle/>
          <a:p>
            <a:r>
              <a:rPr kumimoji="1" lang="ja-JP" altLang="en-US" sz="2200" dirty="0">
                <a:latin typeface="+mj-ea"/>
                <a:ea typeface="+mj-ea"/>
              </a:rPr>
              <a:t>✓　令和</a:t>
            </a:r>
            <a:r>
              <a:rPr kumimoji="1" lang="en-US" altLang="ja-JP" sz="2200" dirty="0">
                <a:latin typeface="+mj-ea"/>
                <a:ea typeface="+mj-ea"/>
              </a:rPr>
              <a:t>6</a:t>
            </a:r>
            <a:r>
              <a:rPr kumimoji="1" lang="ja-JP" altLang="en-US" sz="2200" dirty="0">
                <a:latin typeface="+mj-ea"/>
                <a:ea typeface="+mj-ea"/>
              </a:rPr>
              <a:t>（</a:t>
            </a:r>
            <a:r>
              <a:rPr kumimoji="1" lang="en-US" altLang="ja-JP" sz="2200" dirty="0">
                <a:latin typeface="+mj-ea"/>
                <a:ea typeface="+mj-ea"/>
              </a:rPr>
              <a:t>2024</a:t>
            </a:r>
            <a:r>
              <a:rPr kumimoji="1" lang="ja-JP" altLang="en-US" sz="2200" dirty="0">
                <a:latin typeface="+mj-ea"/>
                <a:ea typeface="+mj-ea"/>
              </a:rPr>
              <a:t>）年の漁船の船舶事故隻数は</a:t>
            </a:r>
            <a:r>
              <a:rPr kumimoji="1" lang="en-US" altLang="ja-JP" sz="2200" dirty="0">
                <a:latin typeface="+mj-ea"/>
                <a:ea typeface="+mj-ea"/>
              </a:rPr>
              <a:t>464</a:t>
            </a:r>
            <a:r>
              <a:rPr kumimoji="1" lang="ja-JP" altLang="en-US" sz="2200" dirty="0">
                <a:latin typeface="+mj-ea"/>
                <a:ea typeface="+mj-ea"/>
              </a:rPr>
              <a:t>隻、漁船の船舶事故</a:t>
            </a:r>
            <a:endParaRPr kumimoji="1" lang="en-US" altLang="ja-JP" sz="2200" dirty="0">
              <a:latin typeface="+mj-ea"/>
              <a:ea typeface="+mj-ea"/>
            </a:endParaRPr>
          </a:p>
          <a:p>
            <a:r>
              <a:rPr kumimoji="1" lang="ja-JP" altLang="en-US" sz="2200" dirty="0">
                <a:latin typeface="+mj-ea"/>
                <a:ea typeface="+mj-ea"/>
              </a:rPr>
              <a:t>　に伴う死者・行方不明者数は</a:t>
            </a:r>
            <a:r>
              <a:rPr kumimoji="1" lang="en-US" altLang="ja-JP" sz="2200" dirty="0">
                <a:latin typeface="+mj-ea"/>
                <a:ea typeface="+mj-ea"/>
              </a:rPr>
              <a:t>22</a:t>
            </a:r>
            <a:r>
              <a:rPr kumimoji="1" lang="ja-JP" altLang="en-US" sz="2200" dirty="0">
                <a:latin typeface="+mj-ea"/>
                <a:ea typeface="+mj-ea"/>
              </a:rPr>
              <a:t>人となっています。</a:t>
            </a:r>
            <a:endParaRPr kumimoji="1" lang="en-US" altLang="ja-JP" sz="2200" dirty="0">
              <a:latin typeface="+mj-ea"/>
              <a:ea typeface="+mj-ea"/>
            </a:endParaRPr>
          </a:p>
          <a:p>
            <a:endParaRPr kumimoji="1" lang="en-US" altLang="ja-JP" sz="1000" dirty="0">
              <a:latin typeface="+mj-ea"/>
              <a:ea typeface="+mj-ea"/>
            </a:endParaRPr>
          </a:p>
          <a:p>
            <a:r>
              <a:rPr kumimoji="1" lang="ja-JP" altLang="en-US" sz="2200" dirty="0">
                <a:latin typeface="+mj-ea"/>
                <a:ea typeface="+mj-ea"/>
              </a:rPr>
              <a:t>✓　漁船の事故は、</a:t>
            </a:r>
            <a:r>
              <a:rPr kumimoji="1" lang="ja-JP" altLang="en-US" sz="2200" dirty="0">
                <a:solidFill>
                  <a:srgbClr val="FF0000"/>
                </a:solidFill>
                <a:latin typeface="+mj-ea"/>
                <a:ea typeface="+mj-ea"/>
              </a:rPr>
              <a:t>全ての船舶事故隻数の約</a:t>
            </a:r>
            <a:r>
              <a:rPr kumimoji="1" lang="en-US" altLang="ja-JP" sz="2200" dirty="0">
                <a:solidFill>
                  <a:srgbClr val="FF0000"/>
                </a:solidFill>
                <a:latin typeface="+mj-ea"/>
                <a:ea typeface="+mj-ea"/>
              </a:rPr>
              <a:t>3</a:t>
            </a:r>
            <a:r>
              <a:rPr kumimoji="1" lang="ja-JP" altLang="en-US" sz="2200" dirty="0">
                <a:solidFill>
                  <a:srgbClr val="FF0000"/>
                </a:solidFill>
                <a:latin typeface="+mj-ea"/>
                <a:ea typeface="+mj-ea"/>
              </a:rPr>
              <a:t>割、船舶事故に伴う死</a:t>
            </a:r>
            <a:endParaRPr kumimoji="1" lang="en-US" altLang="ja-JP" sz="2200" dirty="0">
              <a:solidFill>
                <a:srgbClr val="FF0000"/>
              </a:solidFill>
              <a:latin typeface="+mj-ea"/>
              <a:ea typeface="+mj-ea"/>
            </a:endParaRPr>
          </a:p>
          <a:p>
            <a:r>
              <a:rPr kumimoji="1" lang="ja-JP" altLang="en-US" sz="2200" dirty="0">
                <a:solidFill>
                  <a:srgbClr val="FF0000"/>
                </a:solidFill>
                <a:latin typeface="+mj-ea"/>
                <a:ea typeface="+mj-ea"/>
              </a:rPr>
              <a:t>　者・行方不明者数の約</a:t>
            </a:r>
            <a:r>
              <a:rPr kumimoji="1" lang="en-US" altLang="ja-JP" sz="2200" dirty="0">
                <a:solidFill>
                  <a:srgbClr val="FF0000"/>
                </a:solidFill>
                <a:latin typeface="+mj-ea"/>
                <a:ea typeface="+mj-ea"/>
              </a:rPr>
              <a:t>4</a:t>
            </a:r>
            <a:r>
              <a:rPr kumimoji="1" lang="ja-JP" altLang="en-US" sz="2200" dirty="0">
                <a:solidFill>
                  <a:srgbClr val="FF0000"/>
                </a:solidFill>
                <a:latin typeface="+mj-ea"/>
                <a:ea typeface="+mj-ea"/>
              </a:rPr>
              <a:t>割</a:t>
            </a:r>
            <a:r>
              <a:rPr kumimoji="1" lang="ja-JP" altLang="en-US" sz="2200" dirty="0">
                <a:latin typeface="+mj-ea"/>
                <a:ea typeface="+mj-ea"/>
              </a:rPr>
              <a:t>を占めています。</a:t>
            </a:r>
            <a:endParaRPr kumimoji="1" lang="en-US" altLang="ja-JP" sz="2200" dirty="0">
              <a:latin typeface="+mj-ea"/>
              <a:ea typeface="+mj-ea"/>
            </a:endParaRPr>
          </a:p>
          <a:p>
            <a:endParaRPr kumimoji="1" lang="en-US" altLang="ja-JP" sz="1000" dirty="0">
              <a:latin typeface="+mj-ea"/>
              <a:ea typeface="+mj-ea"/>
            </a:endParaRPr>
          </a:p>
          <a:p>
            <a:r>
              <a:rPr kumimoji="1" lang="ja-JP" altLang="en-US" sz="2200" dirty="0">
                <a:latin typeface="+mj-ea"/>
                <a:ea typeface="+mj-ea"/>
              </a:rPr>
              <a:t>✓　漁船の事故の種類としては</a:t>
            </a:r>
            <a:r>
              <a:rPr kumimoji="1" lang="ja-JP" altLang="en-US" sz="2200" dirty="0">
                <a:solidFill>
                  <a:srgbClr val="FF0000"/>
                </a:solidFill>
                <a:latin typeface="+mj-ea"/>
                <a:ea typeface="+mj-ea"/>
              </a:rPr>
              <a:t>衝突が最も多く</a:t>
            </a:r>
            <a:r>
              <a:rPr kumimoji="1" lang="ja-JP" altLang="en-US" sz="2200" dirty="0">
                <a:latin typeface="+mj-ea"/>
                <a:ea typeface="+mj-ea"/>
              </a:rPr>
              <a:t>、その原因は、</a:t>
            </a:r>
            <a:r>
              <a:rPr kumimoji="1" lang="ja-JP" altLang="en-US" sz="2200" dirty="0">
                <a:solidFill>
                  <a:srgbClr val="FF0000"/>
                </a:solidFill>
                <a:latin typeface="+mj-ea"/>
                <a:ea typeface="+mj-ea"/>
              </a:rPr>
              <a:t>見張り不</a:t>
            </a:r>
            <a:endParaRPr kumimoji="1" lang="en-US" altLang="ja-JP" sz="2200" dirty="0">
              <a:solidFill>
                <a:srgbClr val="FF0000"/>
              </a:solidFill>
              <a:latin typeface="+mj-ea"/>
              <a:ea typeface="+mj-ea"/>
            </a:endParaRPr>
          </a:p>
          <a:p>
            <a:r>
              <a:rPr kumimoji="1" lang="ja-JP" altLang="en-US" sz="2200" dirty="0">
                <a:solidFill>
                  <a:srgbClr val="FF0000"/>
                </a:solidFill>
                <a:latin typeface="+mj-ea"/>
                <a:ea typeface="+mj-ea"/>
              </a:rPr>
              <a:t>　十分、操船不適切、居眠り運航</a:t>
            </a:r>
            <a:r>
              <a:rPr kumimoji="1" lang="ja-JP" altLang="en-US" sz="2200" dirty="0">
                <a:latin typeface="+mj-ea"/>
                <a:ea typeface="+mj-ea"/>
              </a:rPr>
              <a:t>といった</a:t>
            </a:r>
            <a:r>
              <a:rPr kumimoji="1" lang="ja-JP" altLang="en-US" sz="2200" dirty="0">
                <a:solidFill>
                  <a:srgbClr val="FF0000"/>
                </a:solidFill>
                <a:latin typeface="+mj-ea"/>
                <a:ea typeface="+mj-ea"/>
              </a:rPr>
              <a:t>人為的要因</a:t>
            </a:r>
            <a:r>
              <a:rPr kumimoji="1" lang="ja-JP" altLang="en-US" sz="2200" dirty="0">
                <a:latin typeface="+mj-ea"/>
                <a:ea typeface="+mj-ea"/>
              </a:rPr>
              <a:t>が多くを占めてい</a:t>
            </a:r>
            <a:endParaRPr kumimoji="1" lang="en-US" altLang="ja-JP" sz="2200" dirty="0">
              <a:latin typeface="+mj-ea"/>
              <a:ea typeface="+mj-ea"/>
            </a:endParaRPr>
          </a:p>
          <a:p>
            <a:r>
              <a:rPr kumimoji="1" lang="ja-JP" altLang="en-US" sz="2200" dirty="0">
                <a:latin typeface="+mj-ea"/>
                <a:ea typeface="+mj-ea"/>
              </a:rPr>
              <a:t>　ます。</a:t>
            </a:r>
            <a:endParaRPr kumimoji="1" lang="en-US" altLang="ja-JP" sz="2200" dirty="0">
              <a:latin typeface="+mj-ea"/>
              <a:ea typeface="+mj-ea"/>
            </a:endParaRPr>
          </a:p>
          <a:p>
            <a:endParaRPr kumimoji="1" lang="en-US" altLang="ja-JP" sz="1000" dirty="0">
              <a:latin typeface="+mj-ea"/>
              <a:ea typeface="+mj-ea"/>
            </a:endParaRPr>
          </a:p>
          <a:p>
            <a:r>
              <a:rPr kumimoji="1" lang="ja-JP" altLang="en-US" sz="2200" dirty="0">
                <a:latin typeface="+mj-ea"/>
                <a:ea typeface="+mj-ea"/>
              </a:rPr>
              <a:t>✓　船体機器整備不良や気象海象情報の確認不足といった</a:t>
            </a:r>
            <a:r>
              <a:rPr kumimoji="1" lang="ja-JP" altLang="en-US" sz="2200" dirty="0">
                <a:solidFill>
                  <a:srgbClr val="FF0000"/>
                </a:solidFill>
                <a:latin typeface="+mj-ea"/>
                <a:ea typeface="+mj-ea"/>
              </a:rPr>
              <a:t>発航前検査の</a:t>
            </a:r>
            <a:endParaRPr kumimoji="1" lang="en-US" altLang="ja-JP" sz="2200" dirty="0">
              <a:solidFill>
                <a:srgbClr val="FF0000"/>
              </a:solidFill>
              <a:latin typeface="+mj-ea"/>
              <a:ea typeface="+mj-ea"/>
            </a:endParaRPr>
          </a:p>
          <a:p>
            <a:r>
              <a:rPr kumimoji="1" lang="ja-JP" altLang="en-US" sz="2200" dirty="0">
                <a:solidFill>
                  <a:srgbClr val="FF0000"/>
                </a:solidFill>
                <a:latin typeface="+mj-ea"/>
                <a:ea typeface="+mj-ea"/>
              </a:rPr>
              <a:t>　不十分による事故</a:t>
            </a:r>
            <a:r>
              <a:rPr kumimoji="1" lang="ja-JP" altLang="en-US" sz="2200" dirty="0">
                <a:latin typeface="+mj-ea"/>
                <a:ea typeface="+mj-ea"/>
              </a:rPr>
              <a:t>も多く発生しています。</a:t>
            </a:r>
          </a:p>
          <a:p>
            <a:endParaRPr kumimoji="1" lang="en-US" altLang="ja-JP" sz="1000" dirty="0">
              <a:latin typeface="+mj-ea"/>
              <a:ea typeface="+mj-ea"/>
            </a:endParaRPr>
          </a:p>
          <a:p>
            <a:r>
              <a:rPr kumimoji="1" lang="ja-JP" altLang="en-US" sz="2200" dirty="0">
                <a:latin typeface="+mj-ea"/>
                <a:ea typeface="+mj-ea"/>
              </a:rPr>
              <a:t>✓　漁船は、針路や速力を大きく変化させながら漁場を探索したり、停</a:t>
            </a:r>
            <a:endParaRPr kumimoji="1" lang="en-US" altLang="ja-JP" sz="2200" dirty="0">
              <a:latin typeface="+mj-ea"/>
              <a:ea typeface="+mj-ea"/>
            </a:endParaRPr>
          </a:p>
          <a:p>
            <a:r>
              <a:rPr kumimoji="1" lang="ja-JP" altLang="en-US" sz="2200" dirty="0">
                <a:latin typeface="+mj-ea"/>
                <a:ea typeface="+mj-ea"/>
              </a:rPr>
              <a:t>　船して漁労作業を行ったりと、商船とは大きく異なる航行をします。</a:t>
            </a:r>
            <a:endParaRPr kumimoji="1" lang="en-US" altLang="ja-JP" sz="2200" dirty="0">
              <a:latin typeface="+mj-ea"/>
              <a:ea typeface="+mj-ea"/>
            </a:endParaRPr>
          </a:p>
          <a:p>
            <a:r>
              <a:rPr kumimoji="1" lang="ja-JP" altLang="en-US" sz="2200" dirty="0">
                <a:latin typeface="+mj-ea"/>
                <a:ea typeface="+mj-ea"/>
              </a:rPr>
              <a:t>　　また、操業中には見張りが不十分となること、さらに、漁船の約</a:t>
            </a:r>
            <a:r>
              <a:rPr kumimoji="1" lang="en-US" altLang="ja-JP" sz="2200" dirty="0">
                <a:latin typeface="+mj-ea"/>
                <a:ea typeface="+mj-ea"/>
              </a:rPr>
              <a:t>8</a:t>
            </a:r>
          </a:p>
          <a:p>
            <a:r>
              <a:rPr kumimoji="1" lang="ja-JP" altLang="en-US" sz="2200" dirty="0">
                <a:latin typeface="+mj-ea"/>
                <a:ea typeface="+mj-ea"/>
              </a:rPr>
              <a:t>　割を占める</a:t>
            </a:r>
            <a:r>
              <a:rPr kumimoji="1" lang="en-US" altLang="ja-JP" sz="2200" dirty="0">
                <a:latin typeface="+mj-ea"/>
                <a:ea typeface="+mj-ea"/>
              </a:rPr>
              <a:t>5</a:t>
            </a:r>
            <a:r>
              <a:rPr kumimoji="1" lang="ja-JP" altLang="en-US" sz="2200" dirty="0">
                <a:latin typeface="+mj-ea"/>
                <a:ea typeface="+mj-ea"/>
              </a:rPr>
              <a:t>トン未満の小型漁船は大型船からの視認性が悪いことな</a:t>
            </a:r>
            <a:endParaRPr kumimoji="1" lang="en-US" altLang="ja-JP" sz="2200" dirty="0">
              <a:latin typeface="+mj-ea"/>
              <a:ea typeface="+mj-ea"/>
            </a:endParaRPr>
          </a:p>
          <a:p>
            <a:r>
              <a:rPr kumimoji="1" lang="ja-JP" altLang="en-US" sz="2200" dirty="0">
                <a:latin typeface="+mj-ea"/>
                <a:ea typeface="+mj-ea"/>
              </a:rPr>
              <a:t>　ど、</a:t>
            </a:r>
            <a:r>
              <a:rPr kumimoji="1" lang="ja-JP" altLang="en-US" sz="2200" dirty="0">
                <a:solidFill>
                  <a:srgbClr val="FF0000"/>
                </a:solidFill>
                <a:latin typeface="+mj-ea"/>
                <a:ea typeface="+mj-ea"/>
              </a:rPr>
              <a:t>商船にはない事故リスクを抱えています</a:t>
            </a:r>
            <a:r>
              <a:rPr kumimoji="1" lang="ja-JP" altLang="en-US" sz="2200" dirty="0">
                <a:latin typeface="+mj-ea"/>
                <a:ea typeface="+mj-ea"/>
              </a:rPr>
              <a:t>。</a:t>
            </a:r>
          </a:p>
        </p:txBody>
      </p:sp>
    </p:spTree>
    <p:extLst>
      <p:ext uri="{BB962C8B-B14F-4D97-AF65-F5344CB8AC3E}">
        <p14:creationId xmlns:p14="http://schemas.microsoft.com/office/powerpoint/2010/main" val="3913759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5D18-E903-2FA3-BFAC-898227B171B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3D8BB3-6841-41DA-8FBD-E75ED0E2F9E5}"/>
              </a:ext>
            </a:extLst>
          </p:cNvPr>
          <p:cNvSpPr>
            <a:spLocks noGrp="1"/>
          </p:cNvSpPr>
          <p:nvPr>
            <p:ph type="sldNum" sz="quarter" idx="12"/>
          </p:nvPr>
        </p:nvSpPr>
        <p:spPr/>
        <p:txBody>
          <a:bodyPr/>
          <a:lstStyle/>
          <a:p>
            <a:fld id="{E19FEFA5-F69B-4463-85F3-6BA87B34B307}" type="slidenum">
              <a:rPr kumimoji="1" lang="ja-JP" altLang="en-US" smtClean="0"/>
              <a:pPr/>
              <a:t>39</a:t>
            </a:fld>
            <a:endParaRPr kumimoji="1" lang="ja-JP" altLang="en-US"/>
          </a:p>
        </p:txBody>
      </p:sp>
      <p:sp>
        <p:nvSpPr>
          <p:cNvPr id="2" name="タイトル 1">
            <a:extLst>
              <a:ext uri="{FF2B5EF4-FFF2-40B4-BE49-F238E27FC236}">
                <a16:creationId xmlns:a16="http://schemas.microsoft.com/office/drawing/2014/main" id="{B7926C38-F753-39EE-C4E2-F86C5D84FCF5}"/>
              </a:ext>
            </a:extLst>
          </p:cNvPr>
          <p:cNvSpPr txBox="1">
            <a:spLocks/>
          </p:cNvSpPr>
          <p:nvPr/>
        </p:nvSpPr>
        <p:spPr>
          <a:xfrm>
            <a:off x="666104" y="134211"/>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講習動画：命を守る作業安全はすべてに優先（農林水産省作成）</a:t>
            </a:r>
          </a:p>
        </p:txBody>
      </p:sp>
      <p:cxnSp>
        <p:nvCxnSpPr>
          <p:cNvPr id="3" name="直線コネクタ 2">
            <a:extLst>
              <a:ext uri="{FF2B5EF4-FFF2-40B4-BE49-F238E27FC236}">
                <a16:creationId xmlns:a16="http://schemas.microsoft.com/office/drawing/2014/main" id="{30DEBAE8-4FD6-148A-98EC-C08AE66D7C50}"/>
              </a:ext>
            </a:extLst>
          </p:cNvPr>
          <p:cNvCxnSpPr>
            <a:cxnSpLocks/>
          </p:cNvCxnSpPr>
          <p:nvPr/>
        </p:nvCxnSpPr>
        <p:spPr>
          <a:xfrm>
            <a:off x="381000" y="686199"/>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9FFEEF6-512E-5178-B3B1-22DD6EDB940E}"/>
              </a:ext>
            </a:extLst>
          </p:cNvPr>
          <p:cNvSpPr/>
          <p:nvPr/>
        </p:nvSpPr>
        <p:spPr>
          <a:xfrm>
            <a:off x="2126956" y="5008028"/>
            <a:ext cx="6092133" cy="12612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800" dirty="0">
                <a:hlinkClick r:id="rId3"/>
              </a:rPr>
              <a:t>漁業における事故事例と安全対策</a:t>
            </a:r>
            <a:endParaRPr kumimoji="1" lang="en-US" altLang="ja-JP" sz="2800" dirty="0">
              <a:solidFill>
                <a:schemeClr val="tx1"/>
              </a:solidFill>
            </a:endParaRPr>
          </a:p>
          <a:p>
            <a:endParaRPr kumimoji="1" lang="en-US" altLang="ja-JP" sz="2800" dirty="0">
              <a:solidFill>
                <a:schemeClr val="tx1"/>
              </a:solidFill>
            </a:endParaRPr>
          </a:p>
        </p:txBody>
      </p:sp>
      <p:pic>
        <p:nvPicPr>
          <p:cNvPr id="7" name="図 6">
            <a:extLst>
              <a:ext uri="{FF2B5EF4-FFF2-40B4-BE49-F238E27FC236}">
                <a16:creationId xmlns:a16="http://schemas.microsoft.com/office/drawing/2014/main" id="{6C378E43-47F0-32FB-616A-850B2278206B}"/>
              </a:ext>
            </a:extLst>
          </p:cNvPr>
          <p:cNvPicPr>
            <a:picLocks noChangeAspect="1"/>
          </p:cNvPicPr>
          <p:nvPr/>
        </p:nvPicPr>
        <p:blipFill>
          <a:blip r:embed="rId4"/>
          <a:srcRect l="15173" t="30713" r="52997" b="30430"/>
          <a:stretch>
            <a:fillRect/>
          </a:stretch>
        </p:blipFill>
        <p:spPr>
          <a:xfrm>
            <a:off x="2661744" y="1360387"/>
            <a:ext cx="4582511" cy="3146655"/>
          </a:xfrm>
          <a:prstGeom prst="rect">
            <a:avLst/>
          </a:prstGeom>
        </p:spPr>
      </p:pic>
    </p:spTree>
    <p:extLst>
      <p:ext uri="{BB962C8B-B14F-4D97-AF65-F5344CB8AC3E}">
        <p14:creationId xmlns:p14="http://schemas.microsoft.com/office/powerpoint/2010/main" val="2239051840"/>
      </p:ext>
    </p:extLst>
  </p:cSld>
  <p:clrMapOvr>
    <a:masterClrMapping/>
  </p:clrMapOvr>
  <mc:AlternateContent xmlns:mc="http://schemas.openxmlformats.org/markup-compatibility/2006" xmlns:p14="http://schemas.microsoft.com/office/powerpoint/2010/main">
    <mc:Choice Requires="p14">
      <p:transition spd="slow" p14:dur="3000" advTm="3000"/>
    </mc:Choice>
    <mc:Fallback xmlns="">
      <p:transition spd="slow"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40</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561000" y="45706"/>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2400" dirty="0">
                <a:latin typeface="ＭＳ Ｐゴシック" panose="020B0600070205080204" pitchFamily="50" charset="-128"/>
                <a:ea typeface="ＭＳ Ｐゴシック" panose="020B0600070205080204" pitchFamily="50" charset="-128"/>
                <a:cs typeface="メイリオ" panose="020B0604030504040204" pitchFamily="50" charset="-128"/>
              </a:rPr>
              <a:t>講習動画：安全に漁業を行うために（農林水産省作成）</a:t>
            </a:r>
          </a:p>
        </p:txBody>
      </p:sp>
      <p:cxnSp>
        <p:nvCxnSpPr>
          <p:cNvPr id="3" name="直線コネクタ 2">
            <a:extLst>
              <a:ext uri="{FF2B5EF4-FFF2-40B4-BE49-F238E27FC236}">
                <a16:creationId xmlns:a16="http://schemas.microsoft.com/office/drawing/2014/main" id="{CD167F2A-5C91-A97F-12A8-CE0383CCFDA9}"/>
              </a:ext>
            </a:extLst>
          </p:cNvPr>
          <p:cNvCxnSpPr>
            <a:cxnSpLocks/>
          </p:cNvCxnSpPr>
          <p:nvPr/>
        </p:nvCxnSpPr>
        <p:spPr>
          <a:xfrm>
            <a:off x="381001" y="539054"/>
            <a:ext cx="9144000" cy="0"/>
          </a:xfrm>
          <a:prstGeom prst="line">
            <a:avLst/>
          </a:prstGeom>
          <a:ln w="88900" cmpd="thickThi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3DDFB4E-A383-3A0D-CD83-355091149C91}"/>
              </a:ext>
            </a:extLst>
          </p:cNvPr>
          <p:cNvSpPr/>
          <p:nvPr/>
        </p:nvSpPr>
        <p:spPr>
          <a:xfrm>
            <a:off x="781632" y="738605"/>
            <a:ext cx="8824823" cy="5817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１．講座紹介</a:t>
            </a:r>
            <a:endParaRPr kumimoji="1" lang="en-US" altLang="ja-JP" sz="2800" dirty="0">
              <a:solidFill>
                <a:schemeClr val="tx1"/>
              </a:solidFill>
            </a:endParaRPr>
          </a:p>
          <a:p>
            <a:r>
              <a:rPr kumimoji="1" lang="ja-JP" altLang="en-US" sz="2800" dirty="0">
                <a:solidFill>
                  <a:schemeClr val="tx1"/>
                </a:solidFill>
              </a:rPr>
              <a:t>　　　　　　　　　</a:t>
            </a:r>
            <a:r>
              <a:rPr lang="zh-TW" altLang="en-US" sz="2800" dirty="0">
                <a:hlinkClick r:id="rId3"/>
              </a:rPr>
              <a:t>漁業分野　作業安全学習教材①</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２．安全に関する基礎知識</a:t>
            </a:r>
            <a:endParaRPr kumimoji="1" lang="en-US" altLang="ja-JP" sz="2800" dirty="0">
              <a:solidFill>
                <a:schemeClr val="tx1"/>
              </a:solidFill>
            </a:endParaRPr>
          </a:p>
          <a:p>
            <a:r>
              <a:rPr kumimoji="1" lang="ja-JP" altLang="en-US" sz="2800" dirty="0">
                <a:solidFill>
                  <a:schemeClr val="tx1"/>
                </a:solidFill>
              </a:rPr>
              <a:t>　　　　　　　　　</a:t>
            </a:r>
            <a:r>
              <a:rPr lang="zh-TW" altLang="en-US" sz="2800" dirty="0">
                <a:hlinkClick r:id="rId4"/>
              </a:rPr>
              <a:t>漁業分野　作業安全学習教材②</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３．安全意識を高める</a:t>
            </a:r>
            <a:endParaRPr kumimoji="1" lang="en-US" altLang="ja-JP" sz="2800" dirty="0">
              <a:solidFill>
                <a:schemeClr val="tx1"/>
              </a:solidFill>
            </a:endParaRPr>
          </a:p>
          <a:p>
            <a:r>
              <a:rPr kumimoji="1" lang="ja-JP" altLang="en-US" sz="2800" dirty="0">
                <a:solidFill>
                  <a:schemeClr val="tx1"/>
                </a:solidFill>
              </a:rPr>
              <a:t>　　　　　　　　　</a:t>
            </a:r>
            <a:r>
              <a:rPr lang="zh-TW" altLang="en-US" sz="2800" dirty="0">
                <a:hlinkClick r:id="rId5"/>
              </a:rPr>
              <a:t>漁業分野　作業安全学習教材③</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　　　　　　　　４．機械を安全に使う</a:t>
            </a:r>
            <a:endParaRPr kumimoji="1" lang="en-US" altLang="ja-JP" sz="2800" dirty="0">
              <a:solidFill>
                <a:schemeClr val="tx1"/>
              </a:solidFill>
            </a:endParaRPr>
          </a:p>
          <a:p>
            <a:r>
              <a:rPr kumimoji="1" lang="ja-JP" altLang="en-US" sz="2800" dirty="0">
                <a:solidFill>
                  <a:schemeClr val="tx1"/>
                </a:solidFill>
              </a:rPr>
              <a:t>　　　　　　　　　</a:t>
            </a:r>
            <a:r>
              <a:rPr lang="zh-TW" altLang="en-US" sz="2800" dirty="0">
                <a:hlinkClick r:id="rId6"/>
              </a:rPr>
              <a:t>漁業分野　作業安全学習教材④</a:t>
            </a:r>
            <a:endParaRPr kumimoji="1" lang="en-US" altLang="ja-JP" sz="2800" dirty="0">
              <a:solidFill>
                <a:schemeClr val="tx1"/>
              </a:solidFill>
            </a:endParaRPr>
          </a:p>
        </p:txBody>
      </p:sp>
      <p:pic>
        <p:nvPicPr>
          <p:cNvPr id="8" name="図 7">
            <a:extLst>
              <a:ext uri="{FF2B5EF4-FFF2-40B4-BE49-F238E27FC236}">
                <a16:creationId xmlns:a16="http://schemas.microsoft.com/office/drawing/2014/main" id="{1B26814F-DD71-DBF6-FF12-A89EB9BB41F8}"/>
              </a:ext>
            </a:extLst>
          </p:cNvPr>
          <p:cNvPicPr>
            <a:picLocks noChangeAspect="1"/>
          </p:cNvPicPr>
          <p:nvPr/>
        </p:nvPicPr>
        <p:blipFill>
          <a:blip r:embed="rId7"/>
          <a:srcRect l="34572" t="51544" r="54768" b="38340"/>
          <a:stretch/>
        </p:blipFill>
        <p:spPr>
          <a:xfrm>
            <a:off x="934663" y="4834242"/>
            <a:ext cx="2140320" cy="1142626"/>
          </a:xfrm>
          <a:prstGeom prst="rect">
            <a:avLst/>
          </a:prstGeom>
        </p:spPr>
      </p:pic>
      <p:pic>
        <p:nvPicPr>
          <p:cNvPr id="9" name="図 8">
            <a:extLst>
              <a:ext uri="{FF2B5EF4-FFF2-40B4-BE49-F238E27FC236}">
                <a16:creationId xmlns:a16="http://schemas.microsoft.com/office/drawing/2014/main" id="{96ACF1F8-0B7F-1659-01DB-8BA9776AE6DC}"/>
              </a:ext>
            </a:extLst>
          </p:cNvPr>
          <p:cNvPicPr>
            <a:picLocks noChangeAspect="1"/>
          </p:cNvPicPr>
          <p:nvPr/>
        </p:nvPicPr>
        <p:blipFill>
          <a:blip r:embed="rId7"/>
          <a:srcRect l="34572" t="38971" r="54768" b="49956"/>
          <a:stretch/>
        </p:blipFill>
        <p:spPr>
          <a:xfrm>
            <a:off x="934663" y="3632088"/>
            <a:ext cx="2140319" cy="1250685"/>
          </a:xfrm>
          <a:prstGeom prst="rect">
            <a:avLst/>
          </a:prstGeom>
        </p:spPr>
      </p:pic>
      <p:pic>
        <p:nvPicPr>
          <p:cNvPr id="10" name="図 9">
            <a:extLst>
              <a:ext uri="{FF2B5EF4-FFF2-40B4-BE49-F238E27FC236}">
                <a16:creationId xmlns:a16="http://schemas.microsoft.com/office/drawing/2014/main" id="{D104D6FC-EFDD-0302-3351-420F38498689}"/>
              </a:ext>
            </a:extLst>
          </p:cNvPr>
          <p:cNvPicPr>
            <a:picLocks noChangeAspect="1"/>
          </p:cNvPicPr>
          <p:nvPr/>
        </p:nvPicPr>
        <p:blipFill>
          <a:blip r:embed="rId7"/>
          <a:srcRect l="34572" t="26998" r="54723" b="62241"/>
          <a:stretch/>
        </p:blipFill>
        <p:spPr>
          <a:xfrm>
            <a:off x="934664" y="2436962"/>
            <a:ext cx="2140319" cy="1210150"/>
          </a:xfrm>
          <a:prstGeom prst="rect">
            <a:avLst/>
          </a:prstGeom>
        </p:spPr>
      </p:pic>
      <p:pic>
        <p:nvPicPr>
          <p:cNvPr id="11" name="図 10">
            <a:extLst>
              <a:ext uri="{FF2B5EF4-FFF2-40B4-BE49-F238E27FC236}">
                <a16:creationId xmlns:a16="http://schemas.microsoft.com/office/drawing/2014/main" id="{988E3525-DA00-6F28-54A1-DA06331575B3}"/>
              </a:ext>
            </a:extLst>
          </p:cNvPr>
          <p:cNvPicPr>
            <a:picLocks noChangeAspect="1"/>
          </p:cNvPicPr>
          <p:nvPr/>
        </p:nvPicPr>
        <p:blipFill>
          <a:blip r:embed="rId7"/>
          <a:srcRect l="34572" t="14780" r="54567" b="73677"/>
          <a:stretch/>
        </p:blipFill>
        <p:spPr>
          <a:xfrm>
            <a:off x="934664" y="1198291"/>
            <a:ext cx="2140319" cy="1279611"/>
          </a:xfrm>
          <a:prstGeom prst="rect">
            <a:avLst/>
          </a:prstGeom>
        </p:spPr>
      </p:pic>
    </p:spTree>
    <p:extLst>
      <p:ext uri="{BB962C8B-B14F-4D97-AF65-F5344CB8AC3E}">
        <p14:creationId xmlns:p14="http://schemas.microsoft.com/office/powerpoint/2010/main" val="3030331047"/>
      </p:ext>
    </p:extLst>
  </p:cSld>
  <p:clrMapOvr>
    <a:masterClrMapping/>
  </p:clrMapOvr>
  <mc:AlternateContent xmlns:mc="http://schemas.openxmlformats.org/markup-compatibility/2006" xmlns:p14="http://schemas.microsoft.com/office/powerpoint/2010/main">
    <mc:Choice Requires="p14">
      <p:transition spd="slow" p14:dur="3000" advTm="3000"/>
    </mc:Choice>
    <mc:Fallback xmlns="">
      <p:transition spd="slow"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5" descr="ボートに乗っている男性&#10;&#10;AI によって生成されたコンテンツは間違っている可能性があります。">
            <a:extLst>
              <a:ext uri="{FF2B5EF4-FFF2-40B4-BE49-F238E27FC236}">
                <a16:creationId xmlns:a16="http://schemas.microsoft.com/office/drawing/2014/main" id="{02383151-8052-EA3D-CA45-57CC4AD72DF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r="11189"/>
          <a:stretch>
            <a:fillRect/>
          </a:stretch>
        </p:blipFill>
        <p:spPr>
          <a:xfrm>
            <a:off x="20" y="-1"/>
            <a:ext cx="9903503" cy="6858000"/>
          </a:xfrm>
          <a:prstGeom prst="rect">
            <a:avLst/>
          </a:prstGeom>
        </p:spPr>
      </p:pic>
      <p:sp>
        <p:nvSpPr>
          <p:cNvPr id="7" name="テキスト ボックス 6">
            <a:extLst>
              <a:ext uri="{FF2B5EF4-FFF2-40B4-BE49-F238E27FC236}">
                <a16:creationId xmlns:a16="http://schemas.microsoft.com/office/drawing/2014/main" id="{EEE4B892-B142-164E-392F-7F2F489C1785}"/>
              </a:ext>
            </a:extLst>
          </p:cNvPr>
          <p:cNvSpPr txBox="1"/>
          <p:nvPr/>
        </p:nvSpPr>
        <p:spPr>
          <a:xfrm>
            <a:off x="199659" y="1363301"/>
            <a:ext cx="6232672"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spc="-100" dirty="0">
                <a:solidFill>
                  <a:srgbClr val="FF6969"/>
                </a:solidFill>
                <a:latin typeface="+mj-lt"/>
                <a:ea typeface="+mj-ea"/>
                <a:cs typeface="+mj-cs"/>
              </a:rPr>
              <a:t>以上で講習は終了です。</a:t>
            </a:r>
            <a:endParaRPr kumimoji="1" lang="en-US" altLang="ja-JP" sz="4200" spc="-100" dirty="0">
              <a:solidFill>
                <a:srgbClr val="FF6969"/>
              </a:solidFill>
              <a:latin typeface="+mj-lt"/>
              <a:ea typeface="+mj-ea"/>
              <a:cs typeface="+mj-cs"/>
            </a:endParaRPr>
          </a:p>
          <a:p>
            <a:pPr defTabSz="914400">
              <a:lnSpc>
                <a:spcPct val="90000"/>
              </a:lnSpc>
              <a:spcBef>
                <a:spcPct val="0"/>
              </a:spcBef>
              <a:spcAft>
                <a:spcPts val="600"/>
              </a:spcAft>
            </a:pPr>
            <a:endParaRPr kumimoji="1" lang="en-US" altLang="ja-JP" sz="4200" spc="-100" dirty="0">
              <a:solidFill>
                <a:srgbClr val="FF6969"/>
              </a:solidFill>
              <a:latin typeface="+mj-lt"/>
              <a:ea typeface="+mj-ea"/>
              <a:cs typeface="+mj-cs"/>
            </a:endParaRPr>
          </a:p>
          <a:p>
            <a:pPr defTabSz="914400">
              <a:lnSpc>
                <a:spcPct val="90000"/>
              </a:lnSpc>
              <a:spcBef>
                <a:spcPct val="0"/>
              </a:spcBef>
              <a:spcAft>
                <a:spcPts val="600"/>
              </a:spcAft>
            </a:pPr>
            <a:r>
              <a:rPr kumimoji="1" lang="ja-JP" altLang="en-US" sz="4200" spc="-100" dirty="0">
                <a:solidFill>
                  <a:srgbClr val="FF6969"/>
                </a:solidFill>
                <a:latin typeface="+mj-lt"/>
                <a:ea typeface="+mj-ea"/>
                <a:cs typeface="+mj-cs"/>
              </a:rPr>
              <a:t>お疲れ様でした。</a:t>
            </a:r>
            <a:endParaRPr kumimoji="1" lang="en-US" altLang="ja-JP" sz="4200" spc="-100" dirty="0">
              <a:solidFill>
                <a:srgbClr val="FF6969"/>
              </a:solidFill>
              <a:latin typeface="+mj-lt"/>
              <a:ea typeface="+mj-ea"/>
              <a:cs typeface="+mj-cs"/>
            </a:endParaRPr>
          </a:p>
          <a:p>
            <a:pPr defTabSz="914400">
              <a:lnSpc>
                <a:spcPct val="90000"/>
              </a:lnSpc>
              <a:spcBef>
                <a:spcPct val="0"/>
              </a:spcBef>
              <a:spcAft>
                <a:spcPts val="600"/>
              </a:spcAft>
            </a:pPr>
            <a:endParaRPr kumimoji="1" lang="en-US" altLang="ja-JP" sz="4200" spc="-100" dirty="0">
              <a:solidFill>
                <a:srgbClr val="FF6969"/>
              </a:solidFill>
              <a:latin typeface="+mj-lt"/>
              <a:ea typeface="+mj-ea"/>
              <a:cs typeface="+mj-cs"/>
            </a:endParaRPr>
          </a:p>
        </p:txBody>
      </p:sp>
      <p:sp>
        <p:nvSpPr>
          <p:cNvPr id="4" name="スライド番号プレースホルダー 3">
            <a:extLst>
              <a:ext uri="{FF2B5EF4-FFF2-40B4-BE49-F238E27FC236}">
                <a16:creationId xmlns:a16="http://schemas.microsoft.com/office/drawing/2014/main" id="{A2C08AA3-0362-0993-4350-5A4F2AE83221}"/>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smtClean="0">
                <a:solidFill>
                  <a:srgbClr val="FFFFFF"/>
                </a:solidFill>
              </a:rPr>
              <a:pPr>
                <a:spcAft>
                  <a:spcPts val="600"/>
                </a:spcAft>
              </a:pPr>
              <a:t>41</a:t>
            </a:fld>
            <a:endParaRPr kumimoji="1" lang="en-US" altLang="ja-JP" sz="1200">
              <a:solidFill>
                <a:srgbClr val="FFFFFF"/>
              </a:solidFill>
            </a:endParaRPr>
          </a:p>
        </p:txBody>
      </p:sp>
    </p:spTree>
    <p:extLst>
      <p:ext uri="{BB962C8B-B14F-4D97-AF65-F5344CB8AC3E}">
        <p14:creationId xmlns:p14="http://schemas.microsoft.com/office/powerpoint/2010/main" val="3918610965"/>
      </p:ext>
    </p:extLst>
  </p:cSld>
  <p:clrMapOvr>
    <a:masterClrMapping/>
  </p:clrMapOvr>
  <mc:AlternateContent xmlns:mc="http://schemas.openxmlformats.org/markup-compatibility/2006" xmlns:p14="http://schemas.microsoft.com/office/powerpoint/2010/main">
    <mc:Choice Requires="p14">
      <p:transition spd="slow" p14:dur="3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4</a:t>
            </a:fld>
            <a:endParaRPr kumimoji="1" lang="ja-JP" altLang="en-US"/>
          </a:p>
        </p:txBody>
      </p:sp>
      <p:pic>
        <p:nvPicPr>
          <p:cNvPr id="7" name="図 6">
            <a:extLst>
              <a:ext uri="{FF2B5EF4-FFF2-40B4-BE49-F238E27FC236}">
                <a16:creationId xmlns:a16="http://schemas.microsoft.com/office/drawing/2014/main" id="{73B86FFC-31BF-140D-276B-9CB0DF6DEC88}"/>
              </a:ext>
            </a:extLst>
          </p:cNvPr>
          <p:cNvPicPr>
            <a:picLocks noChangeAspect="1"/>
          </p:cNvPicPr>
          <p:nvPr/>
        </p:nvPicPr>
        <p:blipFill rotWithShape="1">
          <a:blip r:embed="rId3"/>
          <a:srcRect l="25579" t="31752" r="26571" b="22971"/>
          <a:stretch/>
        </p:blipFill>
        <p:spPr bwMode="auto">
          <a:xfrm>
            <a:off x="713764" y="1145627"/>
            <a:ext cx="9022978" cy="4801764"/>
          </a:xfrm>
          <a:prstGeom prst="rect">
            <a:avLst/>
          </a:prstGeom>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73733FF0-736A-7FA4-D6F7-F3B563F04103}"/>
              </a:ext>
            </a:extLst>
          </p:cNvPr>
          <p:cNvSpPr txBox="1"/>
          <p:nvPr/>
        </p:nvSpPr>
        <p:spPr>
          <a:xfrm>
            <a:off x="508957" y="221430"/>
            <a:ext cx="9049109" cy="830997"/>
          </a:xfrm>
          <a:prstGeom prst="rect">
            <a:avLst/>
          </a:prstGeom>
          <a:noFill/>
        </p:spPr>
        <p:txBody>
          <a:bodyPr wrap="square">
            <a:spAutoFit/>
          </a:bodyPr>
          <a:lstStyle/>
          <a:p>
            <a:pPr algn="ctr"/>
            <a:r>
              <a:rPr lang="ja-JP" altLang="en-US" sz="2400" dirty="0"/>
              <a:t>漁船の船舶事故隻数及び船舶事故に伴う</a:t>
            </a:r>
            <a:endParaRPr lang="en-US" altLang="ja-JP" sz="2400" dirty="0"/>
          </a:p>
          <a:p>
            <a:pPr algn="ctr"/>
            <a:r>
              <a:rPr lang="ja-JP" altLang="en-US" sz="2400" dirty="0"/>
              <a:t>死者・行方不明者数の推移</a:t>
            </a:r>
          </a:p>
        </p:txBody>
      </p:sp>
      <p:sp>
        <p:nvSpPr>
          <p:cNvPr id="12" name="テキスト ボックス 11">
            <a:extLst>
              <a:ext uri="{FF2B5EF4-FFF2-40B4-BE49-F238E27FC236}">
                <a16:creationId xmlns:a16="http://schemas.microsoft.com/office/drawing/2014/main" id="{69BE852B-5391-5CEA-2A7A-766100DBAE0D}"/>
              </a:ext>
            </a:extLst>
          </p:cNvPr>
          <p:cNvSpPr txBox="1"/>
          <p:nvPr/>
        </p:nvSpPr>
        <p:spPr>
          <a:xfrm>
            <a:off x="7172581" y="6229394"/>
            <a:ext cx="2208362" cy="253916"/>
          </a:xfrm>
          <a:prstGeom prst="rect">
            <a:avLst/>
          </a:prstGeom>
          <a:noFill/>
        </p:spPr>
        <p:txBody>
          <a:bodyPr wrap="square" rtlCol="0">
            <a:spAutoFit/>
          </a:bodyPr>
          <a:lstStyle/>
          <a:p>
            <a:r>
              <a:rPr kumimoji="1" lang="ja-JP" altLang="en-US" sz="1050" dirty="0">
                <a:latin typeface="HGPｺﾞｼｯｸM" panose="020B0600000000000000" pitchFamily="50" charset="-128"/>
                <a:ea typeface="HGPｺﾞｼｯｸM" panose="020B0600000000000000" pitchFamily="50" charset="-128"/>
              </a:rPr>
              <a:t>出典：</a:t>
            </a:r>
            <a:r>
              <a:rPr kumimoji="1" lang="zh-TW" altLang="en-US" sz="1050" dirty="0">
                <a:latin typeface="HGPｺﾞｼｯｸM" panose="020B0600000000000000" pitchFamily="50" charset="-128"/>
                <a:ea typeface="HGPｺﾞｼｯｸM" panose="020B0600000000000000" pitchFamily="50" charset="-128"/>
              </a:rPr>
              <a:t>令和</a:t>
            </a:r>
            <a:r>
              <a:rPr kumimoji="1" lang="en-US" altLang="zh-TW" sz="1050" dirty="0">
                <a:latin typeface="HGPｺﾞｼｯｸM" panose="020B0600000000000000" pitchFamily="50" charset="-128"/>
                <a:ea typeface="HGPｺﾞｼｯｸM" panose="020B0600000000000000" pitchFamily="50" charset="-128"/>
              </a:rPr>
              <a:t>6</a:t>
            </a:r>
            <a:r>
              <a:rPr kumimoji="1" lang="zh-TW" altLang="en-US" sz="1050" dirty="0">
                <a:latin typeface="HGPｺﾞｼｯｸM" panose="020B0600000000000000" pitchFamily="50" charset="-128"/>
                <a:ea typeface="HGPｺﾞｼｯｸM" panose="020B0600000000000000" pitchFamily="50" charset="-128"/>
              </a:rPr>
              <a:t>年度水産白書</a:t>
            </a:r>
            <a:endParaRPr kumimoji="1" lang="ja-JP" altLang="en-US" sz="105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36542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9FF45A5-5313-FF5D-9C85-A439BD3DBB61}"/>
              </a:ext>
            </a:extLst>
          </p:cNvPr>
          <p:cNvPicPr>
            <a:picLocks noChangeAspect="1"/>
          </p:cNvPicPr>
          <p:nvPr/>
        </p:nvPicPr>
        <p:blipFill>
          <a:blip r:embed="rId3"/>
          <a:srcRect l="51292" t="42646" r="22409" b="26081"/>
          <a:stretch/>
        </p:blipFill>
        <p:spPr>
          <a:xfrm>
            <a:off x="5465379" y="3520688"/>
            <a:ext cx="3949609" cy="2641793"/>
          </a:xfrm>
          <a:prstGeom prst="rect">
            <a:avLst/>
          </a:prstGeom>
        </p:spPr>
      </p:pic>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5</a:t>
            </a:fld>
            <a:endParaRPr kumimoji="1" lang="ja-JP" altLang="en-US"/>
          </a:p>
        </p:txBody>
      </p:sp>
      <p:sp>
        <p:nvSpPr>
          <p:cNvPr id="6" name="テキスト ボックス 5">
            <a:extLst>
              <a:ext uri="{FF2B5EF4-FFF2-40B4-BE49-F238E27FC236}">
                <a16:creationId xmlns:a16="http://schemas.microsoft.com/office/drawing/2014/main" id="{B99200BF-37F9-D4DD-B491-6A48E4055EF7}"/>
              </a:ext>
            </a:extLst>
          </p:cNvPr>
          <p:cNvSpPr txBox="1"/>
          <p:nvPr/>
        </p:nvSpPr>
        <p:spPr>
          <a:xfrm>
            <a:off x="737631" y="415941"/>
            <a:ext cx="8789747" cy="3231654"/>
          </a:xfrm>
          <a:prstGeom prst="rect">
            <a:avLst/>
          </a:prstGeom>
          <a:noFill/>
          <a:ln>
            <a:noFill/>
          </a:ln>
        </p:spPr>
        <p:txBody>
          <a:bodyPr wrap="square" rtlCol="0">
            <a:spAutoFit/>
          </a:bodyPr>
          <a:lstStyle/>
          <a:p>
            <a:r>
              <a:rPr kumimoji="1" lang="ja-JP" altLang="en-US" sz="2200" dirty="0">
                <a:latin typeface="+mj-ea"/>
                <a:ea typeface="+mj-ea"/>
              </a:rPr>
              <a:t>✓　船上で行われる漁労作業では、</a:t>
            </a:r>
            <a:r>
              <a:rPr kumimoji="1" lang="ja-JP" altLang="en-US" sz="2200" dirty="0">
                <a:solidFill>
                  <a:srgbClr val="FF0000"/>
                </a:solidFill>
                <a:latin typeface="+mj-ea"/>
                <a:ea typeface="+mj-ea"/>
              </a:rPr>
              <a:t>不慮の海中転落</a:t>
            </a:r>
            <a:r>
              <a:rPr kumimoji="1" lang="ja-JP" altLang="en-US" sz="2200" dirty="0">
                <a:latin typeface="+mj-ea"/>
                <a:ea typeface="+mj-ea"/>
              </a:rPr>
              <a:t>＊も発生してい</a:t>
            </a:r>
            <a:endParaRPr kumimoji="1" lang="en-US" altLang="ja-JP" sz="2200" dirty="0">
              <a:latin typeface="+mj-ea"/>
              <a:ea typeface="+mj-ea"/>
            </a:endParaRPr>
          </a:p>
          <a:p>
            <a:r>
              <a:rPr kumimoji="1" lang="ja-JP" altLang="en-US" sz="2200" dirty="0">
                <a:latin typeface="+mj-ea"/>
                <a:ea typeface="+mj-ea"/>
              </a:rPr>
              <a:t>　ます。</a:t>
            </a:r>
            <a:endParaRPr kumimoji="1" lang="en-US" altLang="ja-JP" sz="2200" dirty="0">
              <a:latin typeface="+mj-ea"/>
              <a:ea typeface="+mj-ea"/>
            </a:endParaRPr>
          </a:p>
          <a:p>
            <a:endParaRPr kumimoji="1" lang="en-US" altLang="ja-JP" sz="1400" dirty="0">
              <a:latin typeface="+mj-ea"/>
              <a:ea typeface="+mj-ea"/>
            </a:endParaRPr>
          </a:p>
          <a:p>
            <a:r>
              <a:rPr kumimoji="1" lang="ja-JP" altLang="en-US" sz="2200" dirty="0">
                <a:latin typeface="+mj-ea"/>
                <a:ea typeface="+mj-ea"/>
              </a:rPr>
              <a:t>✓　令和</a:t>
            </a:r>
            <a:r>
              <a:rPr kumimoji="1" lang="en-US" altLang="ja-JP" sz="2200" dirty="0">
                <a:latin typeface="+mj-ea"/>
                <a:ea typeface="+mj-ea"/>
              </a:rPr>
              <a:t>6</a:t>
            </a:r>
            <a:r>
              <a:rPr kumimoji="1" lang="ja-JP" altLang="en-US" sz="2200" dirty="0">
                <a:latin typeface="+mj-ea"/>
                <a:ea typeface="+mj-ea"/>
              </a:rPr>
              <a:t>（</a:t>
            </a:r>
            <a:r>
              <a:rPr kumimoji="1" lang="en-US" altLang="ja-JP" sz="2200" dirty="0">
                <a:latin typeface="+mj-ea"/>
                <a:ea typeface="+mj-ea"/>
              </a:rPr>
              <a:t>2024</a:t>
            </a:r>
            <a:r>
              <a:rPr kumimoji="1" lang="ja-JP" altLang="en-US" sz="2200" dirty="0">
                <a:latin typeface="+mj-ea"/>
                <a:ea typeface="+mj-ea"/>
              </a:rPr>
              <a:t>）年における漁船からの海中転落者数は</a:t>
            </a:r>
            <a:r>
              <a:rPr kumimoji="1" lang="en-US" altLang="ja-JP" sz="2200" dirty="0">
                <a:latin typeface="+mj-ea"/>
                <a:ea typeface="+mj-ea"/>
              </a:rPr>
              <a:t>63</a:t>
            </a:r>
            <a:r>
              <a:rPr kumimoji="1" lang="ja-JP" altLang="en-US" sz="2200" dirty="0">
                <a:latin typeface="+mj-ea"/>
                <a:ea typeface="+mj-ea"/>
              </a:rPr>
              <a:t>人とな　</a:t>
            </a:r>
            <a:endParaRPr kumimoji="1" lang="en-US" altLang="ja-JP" sz="2200" dirty="0">
              <a:latin typeface="+mj-ea"/>
              <a:ea typeface="+mj-ea"/>
            </a:endParaRPr>
          </a:p>
          <a:p>
            <a:r>
              <a:rPr kumimoji="1" lang="ja-JP" altLang="en-US" sz="2200" dirty="0">
                <a:latin typeface="+mj-ea"/>
                <a:ea typeface="+mj-ea"/>
              </a:rPr>
              <a:t>　り、そのうち</a:t>
            </a:r>
            <a:r>
              <a:rPr kumimoji="1" lang="en-US" altLang="ja-JP" sz="2200" dirty="0">
                <a:latin typeface="+mj-ea"/>
                <a:ea typeface="+mj-ea"/>
              </a:rPr>
              <a:t>38</a:t>
            </a:r>
            <a:r>
              <a:rPr kumimoji="1" lang="ja-JP" altLang="en-US" sz="2200" dirty="0">
                <a:latin typeface="+mj-ea"/>
                <a:ea typeface="+mj-ea"/>
              </a:rPr>
              <a:t>人が死亡又は行方不明となっています。</a:t>
            </a:r>
            <a:endParaRPr kumimoji="1" lang="en-US" altLang="ja-JP" sz="2200" dirty="0">
              <a:latin typeface="+mj-ea"/>
              <a:ea typeface="+mj-ea"/>
            </a:endParaRPr>
          </a:p>
          <a:p>
            <a:endParaRPr kumimoji="1" lang="en-US" altLang="ja-JP" sz="1400" dirty="0">
              <a:latin typeface="+mj-ea"/>
              <a:ea typeface="+mj-ea"/>
            </a:endParaRPr>
          </a:p>
          <a:p>
            <a:r>
              <a:rPr kumimoji="1" lang="ja-JP" altLang="en-US" sz="2200" dirty="0">
                <a:latin typeface="+mj-ea"/>
                <a:ea typeface="+mj-ea"/>
              </a:rPr>
              <a:t>✓　また、海中転落以外にも、漁船の甲板上では、</a:t>
            </a:r>
            <a:r>
              <a:rPr kumimoji="1" lang="ja-JP" altLang="en-US" sz="2200" dirty="0">
                <a:solidFill>
                  <a:srgbClr val="FF0000"/>
                </a:solidFill>
                <a:latin typeface="+mj-ea"/>
                <a:ea typeface="+mj-ea"/>
              </a:rPr>
              <a:t>機械への巻き込</a:t>
            </a:r>
            <a:endParaRPr kumimoji="1" lang="en-US" altLang="ja-JP" sz="2200" dirty="0">
              <a:solidFill>
                <a:srgbClr val="FF0000"/>
              </a:solidFill>
              <a:latin typeface="+mj-ea"/>
              <a:ea typeface="+mj-ea"/>
            </a:endParaRPr>
          </a:p>
          <a:p>
            <a:r>
              <a:rPr kumimoji="1" lang="ja-JP" altLang="en-US" sz="2200" dirty="0">
                <a:solidFill>
                  <a:srgbClr val="FF0000"/>
                </a:solidFill>
                <a:latin typeface="+mj-ea"/>
                <a:ea typeface="+mj-ea"/>
              </a:rPr>
              <a:t>　みや転倒等の思わぬ事故が発生</a:t>
            </a:r>
            <a:r>
              <a:rPr kumimoji="1" lang="ja-JP" altLang="en-US" sz="2200" dirty="0">
                <a:latin typeface="+mj-ea"/>
                <a:ea typeface="+mj-ea"/>
              </a:rPr>
              <a:t>しており、漁業における労働災害</a:t>
            </a:r>
            <a:endParaRPr kumimoji="1" lang="en-US" altLang="ja-JP" sz="2200" dirty="0">
              <a:latin typeface="+mj-ea"/>
              <a:ea typeface="+mj-ea"/>
            </a:endParaRPr>
          </a:p>
          <a:p>
            <a:r>
              <a:rPr kumimoji="1" lang="ja-JP" altLang="en-US" sz="2200" dirty="0">
                <a:latin typeface="+mj-ea"/>
                <a:ea typeface="+mj-ea"/>
              </a:rPr>
              <a:t>　発生率は、</a:t>
            </a:r>
            <a:r>
              <a:rPr kumimoji="1" lang="ja-JP" altLang="en-US" sz="2200" dirty="0">
                <a:solidFill>
                  <a:srgbClr val="FF0000"/>
                </a:solidFill>
                <a:latin typeface="+mj-ea"/>
                <a:ea typeface="+mj-ea"/>
              </a:rPr>
              <a:t>陸上における全産業の平均の約</a:t>
            </a:r>
            <a:r>
              <a:rPr kumimoji="1" lang="en-US" altLang="ja-JP" sz="2200" dirty="0">
                <a:solidFill>
                  <a:srgbClr val="FF0000"/>
                </a:solidFill>
                <a:latin typeface="+mj-ea"/>
                <a:ea typeface="+mj-ea"/>
              </a:rPr>
              <a:t>4</a:t>
            </a:r>
            <a:r>
              <a:rPr kumimoji="1" lang="ja-JP" altLang="en-US" sz="2200" dirty="0">
                <a:solidFill>
                  <a:srgbClr val="FF0000"/>
                </a:solidFill>
                <a:latin typeface="+mj-ea"/>
                <a:ea typeface="+mj-ea"/>
              </a:rPr>
              <a:t>倍</a:t>
            </a:r>
            <a:r>
              <a:rPr kumimoji="1" lang="ja-JP" altLang="en-US" sz="2200" dirty="0">
                <a:latin typeface="+mj-ea"/>
                <a:ea typeface="+mj-ea"/>
              </a:rPr>
              <a:t>と、高い水準が続い</a:t>
            </a:r>
            <a:endParaRPr kumimoji="1" lang="en-US" altLang="ja-JP" sz="2200" dirty="0">
              <a:latin typeface="+mj-ea"/>
              <a:ea typeface="+mj-ea"/>
            </a:endParaRPr>
          </a:p>
          <a:p>
            <a:r>
              <a:rPr kumimoji="1" lang="ja-JP" altLang="en-US" sz="2200" dirty="0">
                <a:latin typeface="+mj-ea"/>
                <a:ea typeface="+mj-ea"/>
              </a:rPr>
              <a:t>　ています。</a:t>
            </a:r>
          </a:p>
        </p:txBody>
      </p:sp>
      <p:sp>
        <p:nvSpPr>
          <p:cNvPr id="3" name="テキスト ボックス 2">
            <a:extLst>
              <a:ext uri="{FF2B5EF4-FFF2-40B4-BE49-F238E27FC236}">
                <a16:creationId xmlns:a16="http://schemas.microsoft.com/office/drawing/2014/main" id="{08604AF2-04D9-DB02-81A5-840DFD53C774}"/>
              </a:ext>
            </a:extLst>
          </p:cNvPr>
          <p:cNvSpPr txBox="1"/>
          <p:nvPr/>
        </p:nvSpPr>
        <p:spPr>
          <a:xfrm>
            <a:off x="553452" y="6356352"/>
            <a:ext cx="9158106" cy="307777"/>
          </a:xfrm>
          <a:prstGeom prst="rect">
            <a:avLst/>
          </a:prstGeom>
          <a:noFill/>
        </p:spPr>
        <p:txBody>
          <a:bodyPr wrap="square">
            <a:spAutoFit/>
          </a:bodyPr>
          <a:lstStyle/>
          <a:p>
            <a:r>
              <a:rPr lang="ja-JP" altLang="en-US" sz="1400" dirty="0"/>
              <a:t>＊　ここでいう海中転落は、衝突、転覆等の船舶事故以外の理由により発生した船舶乗船者の海中転落をいう。</a:t>
            </a:r>
          </a:p>
        </p:txBody>
      </p:sp>
    </p:spTree>
    <p:extLst>
      <p:ext uri="{BB962C8B-B14F-4D97-AF65-F5344CB8AC3E}">
        <p14:creationId xmlns:p14="http://schemas.microsoft.com/office/powerpoint/2010/main" val="98351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0FAF63ED-9081-4C2A-628B-20D9AE5C142C}"/>
              </a:ext>
            </a:extLst>
          </p:cNvPr>
          <p:cNvPicPr>
            <a:picLocks noChangeAspect="1"/>
          </p:cNvPicPr>
          <p:nvPr/>
        </p:nvPicPr>
        <p:blipFill rotWithShape="1">
          <a:blip r:embed="rId2"/>
          <a:srcRect l="37016" t="25872" r="37376" b="36322"/>
          <a:stretch>
            <a:fillRect/>
          </a:stretch>
        </p:blipFill>
        <p:spPr bwMode="auto">
          <a:xfrm>
            <a:off x="1295127" y="961156"/>
            <a:ext cx="5757313" cy="4780818"/>
          </a:xfrm>
          <a:prstGeom prst="rect">
            <a:avLst/>
          </a:prstGeom>
          <a:ln>
            <a:noFill/>
          </a:ln>
          <a:extLst>
            <a:ext uri="{53640926-AAD7-44D8-BBD7-CCE9431645EC}">
              <a14:shadowObscured xmlns:a14="http://schemas.microsoft.com/office/drawing/2010/main"/>
            </a:ext>
          </a:extLst>
        </p:spPr>
      </p:pic>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6</a:t>
            </a:fld>
            <a:endParaRPr kumimoji="1" lang="ja-JP" altLang="en-US"/>
          </a:p>
        </p:txBody>
      </p:sp>
      <p:sp>
        <p:nvSpPr>
          <p:cNvPr id="12" name="テキスト ボックス 11">
            <a:extLst>
              <a:ext uri="{FF2B5EF4-FFF2-40B4-BE49-F238E27FC236}">
                <a16:creationId xmlns:a16="http://schemas.microsoft.com/office/drawing/2014/main" id="{69BE852B-5391-5CEA-2A7A-766100DBAE0D}"/>
              </a:ext>
            </a:extLst>
          </p:cNvPr>
          <p:cNvSpPr txBox="1"/>
          <p:nvPr/>
        </p:nvSpPr>
        <p:spPr>
          <a:xfrm>
            <a:off x="7465879" y="6538914"/>
            <a:ext cx="2208362" cy="253916"/>
          </a:xfrm>
          <a:prstGeom prst="rect">
            <a:avLst/>
          </a:prstGeom>
          <a:noFill/>
        </p:spPr>
        <p:txBody>
          <a:bodyPr wrap="square" rtlCol="0">
            <a:spAutoFit/>
          </a:bodyPr>
          <a:lstStyle/>
          <a:p>
            <a:r>
              <a:rPr kumimoji="1" lang="ja-JP" altLang="en-US" sz="1050" dirty="0">
                <a:latin typeface="HGPｺﾞｼｯｸM" panose="020B0600000000000000" pitchFamily="50" charset="-128"/>
                <a:ea typeface="HGPｺﾞｼｯｸM" panose="020B0600000000000000" pitchFamily="50" charset="-128"/>
              </a:rPr>
              <a:t>出典：</a:t>
            </a:r>
            <a:r>
              <a:rPr kumimoji="1" lang="zh-TW" altLang="en-US" sz="1050" dirty="0">
                <a:latin typeface="HGPｺﾞｼｯｸM" panose="020B0600000000000000" pitchFamily="50" charset="-128"/>
                <a:ea typeface="HGPｺﾞｼｯｸM" panose="020B0600000000000000" pitchFamily="50" charset="-128"/>
              </a:rPr>
              <a:t>令和</a:t>
            </a:r>
            <a:r>
              <a:rPr kumimoji="1" lang="en-US" altLang="zh-TW" sz="1050" dirty="0">
                <a:latin typeface="HGPｺﾞｼｯｸM" panose="020B0600000000000000" pitchFamily="50" charset="-128"/>
                <a:ea typeface="HGPｺﾞｼｯｸM" panose="020B0600000000000000" pitchFamily="50" charset="-128"/>
              </a:rPr>
              <a:t>6</a:t>
            </a:r>
            <a:r>
              <a:rPr kumimoji="1" lang="zh-TW" altLang="en-US" sz="1050" dirty="0">
                <a:latin typeface="HGPｺﾞｼｯｸM" panose="020B0600000000000000" pitchFamily="50" charset="-128"/>
                <a:ea typeface="HGPｺﾞｼｯｸM" panose="020B0600000000000000" pitchFamily="50" charset="-128"/>
              </a:rPr>
              <a:t>年度水産白書</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2" name="テキスト ボックス 1">
            <a:extLst>
              <a:ext uri="{FF2B5EF4-FFF2-40B4-BE49-F238E27FC236}">
                <a16:creationId xmlns:a16="http://schemas.microsoft.com/office/drawing/2014/main" id="{4E8FF39D-D7AD-EE66-0814-601B0BAA73D7}"/>
              </a:ext>
            </a:extLst>
          </p:cNvPr>
          <p:cNvSpPr txBox="1"/>
          <p:nvPr/>
        </p:nvSpPr>
        <p:spPr>
          <a:xfrm>
            <a:off x="526211" y="136523"/>
            <a:ext cx="8853577" cy="461665"/>
          </a:xfrm>
          <a:prstGeom prst="rect">
            <a:avLst/>
          </a:prstGeom>
          <a:noFill/>
        </p:spPr>
        <p:txBody>
          <a:bodyPr wrap="square">
            <a:spAutoFit/>
          </a:bodyPr>
          <a:lstStyle/>
          <a:p>
            <a:pPr algn="ctr"/>
            <a:r>
              <a:rPr lang="ja-JP" altLang="en-US" sz="2400" dirty="0"/>
              <a:t>船員及び陸上労働者における労働災害発生率</a:t>
            </a:r>
          </a:p>
        </p:txBody>
      </p:sp>
      <p:sp>
        <p:nvSpPr>
          <p:cNvPr id="3" name="正方形/長方形 2">
            <a:extLst>
              <a:ext uri="{FF2B5EF4-FFF2-40B4-BE49-F238E27FC236}">
                <a16:creationId xmlns:a16="http://schemas.microsoft.com/office/drawing/2014/main" id="{ED0CC51E-4E17-D81C-F6B6-E687C8D20A82}"/>
              </a:ext>
            </a:extLst>
          </p:cNvPr>
          <p:cNvSpPr/>
          <p:nvPr/>
        </p:nvSpPr>
        <p:spPr>
          <a:xfrm>
            <a:off x="5972671" y="2553278"/>
            <a:ext cx="929284" cy="40188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8E4C59A-F242-EFAD-5FB6-53E1AC8300E6}"/>
              </a:ext>
            </a:extLst>
          </p:cNvPr>
          <p:cNvSpPr/>
          <p:nvPr/>
        </p:nvSpPr>
        <p:spPr>
          <a:xfrm>
            <a:off x="5960260" y="3436586"/>
            <a:ext cx="929284" cy="466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8141CAC-8A9D-B2FD-1650-7C06AA6F2D19}"/>
              </a:ext>
            </a:extLst>
          </p:cNvPr>
          <p:cNvSpPr/>
          <p:nvPr/>
        </p:nvSpPr>
        <p:spPr>
          <a:xfrm>
            <a:off x="7412095" y="2214557"/>
            <a:ext cx="2172386" cy="677442"/>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陸上産業の約４倍</a:t>
            </a:r>
          </a:p>
        </p:txBody>
      </p:sp>
      <p:cxnSp>
        <p:nvCxnSpPr>
          <p:cNvPr id="8" name="直線コネクタ 7">
            <a:extLst>
              <a:ext uri="{FF2B5EF4-FFF2-40B4-BE49-F238E27FC236}">
                <a16:creationId xmlns:a16="http://schemas.microsoft.com/office/drawing/2014/main" id="{EF773716-476B-F8E5-3CE6-989495FAC5AA}"/>
              </a:ext>
            </a:extLst>
          </p:cNvPr>
          <p:cNvCxnSpPr>
            <a:cxnSpLocks/>
            <a:stCxn id="6" idx="1"/>
          </p:cNvCxnSpPr>
          <p:nvPr/>
        </p:nvCxnSpPr>
        <p:spPr>
          <a:xfrm flipH="1">
            <a:off x="6901955" y="2553278"/>
            <a:ext cx="510140" cy="188356"/>
          </a:xfrm>
          <a:prstGeom prst="line">
            <a:avLst/>
          </a:prstGeom>
          <a:ln w="2857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直線コネクタ 8">
            <a:extLst>
              <a:ext uri="{FF2B5EF4-FFF2-40B4-BE49-F238E27FC236}">
                <a16:creationId xmlns:a16="http://schemas.microsoft.com/office/drawing/2014/main" id="{63FCB36C-527A-138F-D32C-2A4FBF32EB4F}"/>
              </a:ext>
            </a:extLst>
          </p:cNvPr>
          <p:cNvCxnSpPr>
            <a:cxnSpLocks/>
            <a:stCxn id="6" idx="1"/>
            <a:endCxn id="5" idx="3"/>
          </p:cNvCxnSpPr>
          <p:nvPr/>
        </p:nvCxnSpPr>
        <p:spPr>
          <a:xfrm flipH="1">
            <a:off x="6889544" y="2553278"/>
            <a:ext cx="522551" cy="1116432"/>
          </a:xfrm>
          <a:prstGeom prst="line">
            <a:avLst/>
          </a:prstGeom>
          <a:ln w="28575">
            <a:solidFill>
              <a:srgbClr val="FF0000"/>
            </a:solidFill>
          </a:ln>
        </p:spPr>
        <p:style>
          <a:lnRef idx="1">
            <a:schemeClr val="accent6"/>
          </a:lnRef>
          <a:fillRef idx="0">
            <a:schemeClr val="accent6"/>
          </a:fillRef>
          <a:effectRef idx="0">
            <a:schemeClr val="accent6"/>
          </a:effectRef>
          <a:fontRef idx="minor">
            <a:schemeClr val="tx1"/>
          </a:fontRef>
        </p:style>
      </p:cxnSp>
      <p:sp>
        <p:nvSpPr>
          <p:cNvPr id="10" name="テキスト ボックス 9">
            <a:extLst>
              <a:ext uri="{FF2B5EF4-FFF2-40B4-BE49-F238E27FC236}">
                <a16:creationId xmlns:a16="http://schemas.microsoft.com/office/drawing/2014/main" id="{2388A96F-9542-5431-DB16-D657B64392E9}"/>
              </a:ext>
            </a:extLst>
          </p:cNvPr>
          <p:cNvSpPr txBox="1"/>
          <p:nvPr/>
        </p:nvSpPr>
        <p:spPr>
          <a:xfrm>
            <a:off x="1295128" y="5838738"/>
            <a:ext cx="8236069" cy="646331"/>
          </a:xfrm>
          <a:prstGeom prst="rect">
            <a:avLst/>
          </a:prstGeom>
          <a:noFill/>
        </p:spPr>
        <p:txBody>
          <a:bodyPr wrap="square">
            <a:spAutoFit/>
          </a:bodyPr>
          <a:lstStyle/>
          <a:p>
            <a:r>
              <a:rPr lang="ja-JP" altLang="en-US" sz="1200" dirty="0"/>
              <a:t>資料：国土交通省「船員災害疾病発生状況報告（船員法第</a:t>
            </a:r>
            <a:r>
              <a:rPr lang="en-US" altLang="ja-JP" sz="1200" dirty="0"/>
              <a:t>111</a:t>
            </a:r>
            <a:r>
              <a:rPr lang="ja-JP" altLang="en-US" sz="1200" dirty="0"/>
              <a:t>条）集計書」に基づき水産庁で作成</a:t>
            </a:r>
          </a:p>
          <a:p>
            <a:r>
              <a:rPr lang="ja-JP" altLang="en-US" sz="1200" dirty="0"/>
              <a:t>　注：</a:t>
            </a:r>
            <a:r>
              <a:rPr lang="en-US" altLang="ja-JP" sz="1200" dirty="0"/>
              <a:t>1</a:t>
            </a:r>
            <a:r>
              <a:rPr lang="ja-JP" altLang="en-US" sz="1200" dirty="0"/>
              <a:t>）陸上労働者の災害発生率（暦年）は、厚生労働省の「職場のあんぜんサイト」で公表されている統計値。</a:t>
            </a:r>
          </a:p>
          <a:p>
            <a:r>
              <a:rPr lang="ja-JP" altLang="en-US" sz="1200" dirty="0"/>
              <a:t>　　　</a:t>
            </a:r>
            <a:r>
              <a:rPr lang="en-US" altLang="ja-JP" sz="1200" dirty="0"/>
              <a:t>2</a:t>
            </a:r>
            <a:r>
              <a:rPr lang="ja-JP" altLang="en-US" sz="1200" dirty="0"/>
              <a:t>）労働災害発生率は、船員・陸上労働者数に占める職務上休業</a:t>
            </a:r>
            <a:r>
              <a:rPr lang="en-US" altLang="ja-JP" sz="1200" dirty="0"/>
              <a:t>4</a:t>
            </a:r>
            <a:r>
              <a:rPr lang="ja-JP" altLang="en-US" sz="1200" dirty="0"/>
              <a:t>日以上の死傷者数の割合。</a:t>
            </a:r>
          </a:p>
        </p:txBody>
      </p:sp>
    </p:spTree>
    <p:extLst>
      <p:ext uri="{BB962C8B-B14F-4D97-AF65-F5344CB8AC3E}">
        <p14:creationId xmlns:p14="http://schemas.microsoft.com/office/powerpoint/2010/main" val="26296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864248" y="4454027"/>
            <a:ext cx="8296325" cy="1065690"/>
          </a:xfrm>
          <a:prstGeom prst="rect">
            <a:avLst/>
          </a:prstGeom>
        </p:spPr>
        <p:txBody>
          <a:bodyPr vert="horz" lIns="91440" tIns="45720" rIns="91440" bIns="45720" rtlCol="0" anchor="b">
            <a:normAutofit/>
          </a:bodyPr>
          <a:lstStyle/>
          <a:p>
            <a:pPr algn="just">
              <a:defRPr/>
            </a:pPr>
            <a:r>
              <a:rPr lang="ja-JP" altLang="en-US" sz="3600" dirty="0">
                <a:latin typeface="ＭＳ ゴシック" panose="020B0609070205080204" pitchFamily="49" charset="-128"/>
                <a:cs typeface="メイリオ" panose="020B0604030504040204" pitchFamily="50" charset="-128"/>
              </a:rPr>
              <a:t>（２）漁船の安全対策</a:t>
            </a: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19FEFA5-F69B-4463-85F3-6BA87B34B307}" type="slidenum">
              <a:rPr kumimoji="1" lang="en-US" altLang="ja-JP" sz="1200" b="1" kern="1200">
                <a:solidFill>
                  <a:schemeClr val="tx1"/>
                </a:solidFill>
                <a:latin typeface="+mn-lt"/>
                <a:ea typeface="+mn-ea"/>
                <a:cs typeface="+mn-cs"/>
              </a:rPr>
              <a:pPr>
                <a:spcAft>
                  <a:spcPts val="600"/>
                </a:spcAft>
              </a:pPr>
              <a:t>7</a:t>
            </a:fld>
            <a:endParaRPr kumimoji="1" lang="en-US" altLang="ja-JP" sz="1200" b="1" kern="1200" dirty="0">
              <a:solidFill>
                <a:schemeClr val="tx1"/>
              </a:solidFill>
              <a:latin typeface="+mn-lt"/>
              <a:ea typeface="+mn-ea"/>
              <a:cs typeface="+mn-cs"/>
            </a:endParaRPr>
          </a:p>
        </p:txBody>
      </p:sp>
      <p:pic>
        <p:nvPicPr>
          <p:cNvPr id="3" name="図 2" descr="テキスト&#10;&#10;AI によって生成されたコンテンツは間違っている可能性があります。">
            <a:extLst>
              <a:ext uri="{FF2B5EF4-FFF2-40B4-BE49-F238E27FC236}">
                <a16:creationId xmlns:a16="http://schemas.microsoft.com/office/drawing/2014/main" id="{3D67A00A-9C64-38EB-5D68-2DCB57891AE8}"/>
              </a:ext>
            </a:extLst>
          </p:cNvPr>
          <p:cNvPicPr>
            <a:picLocks noChangeAspect="1"/>
          </p:cNvPicPr>
          <p:nvPr/>
        </p:nvPicPr>
        <p:blipFill>
          <a:blip r:embed="rId2"/>
          <a:srcRect l="52337" t="54722" r="12778" b="15709"/>
          <a:stretch/>
        </p:blipFill>
        <p:spPr>
          <a:xfrm>
            <a:off x="864248" y="1617643"/>
            <a:ext cx="2707173" cy="1290732"/>
          </a:xfrm>
          <a:prstGeom prst="rect">
            <a:avLst/>
          </a:prstGeom>
        </p:spPr>
      </p:pic>
      <p:pic>
        <p:nvPicPr>
          <p:cNvPr id="8" name="図 7" descr="グラフィカル ユーザー インターフェイス&#10;&#10;AI によって生成されたコンテンツは間違っている可能性があります。">
            <a:extLst>
              <a:ext uri="{FF2B5EF4-FFF2-40B4-BE49-F238E27FC236}">
                <a16:creationId xmlns:a16="http://schemas.microsoft.com/office/drawing/2014/main" id="{98B258F8-47F3-436B-281A-32FE983B0DB4}"/>
              </a:ext>
            </a:extLst>
          </p:cNvPr>
          <p:cNvPicPr>
            <a:picLocks noChangeAspect="1"/>
          </p:cNvPicPr>
          <p:nvPr/>
        </p:nvPicPr>
        <p:blipFill>
          <a:blip r:embed="rId3"/>
          <a:srcRect l="13324" t="54722" r="67257" b="15709"/>
          <a:stretch/>
        </p:blipFill>
        <p:spPr>
          <a:xfrm>
            <a:off x="3863846" y="1103650"/>
            <a:ext cx="2707173" cy="2318720"/>
          </a:xfrm>
          <a:prstGeom prst="rect">
            <a:avLst/>
          </a:prstGeom>
        </p:spPr>
      </p:pic>
      <p:pic>
        <p:nvPicPr>
          <p:cNvPr id="6" name="図 5" descr="テキスト&#10;&#10;AI によって生成されたコンテンツは間違っている可能性があります。">
            <a:extLst>
              <a:ext uri="{FF2B5EF4-FFF2-40B4-BE49-F238E27FC236}">
                <a16:creationId xmlns:a16="http://schemas.microsoft.com/office/drawing/2014/main" id="{69087751-6DB1-B01D-5B0E-8A36FE4813CB}"/>
              </a:ext>
            </a:extLst>
          </p:cNvPr>
          <p:cNvPicPr>
            <a:picLocks noChangeAspect="1"/>
          </p:cNvPicPr>
          <p:nvPr/>
        </p:nvPicPr>
        <p:blipFill>
          <a:blip r:embed="rId2"/>
          <a:srcRect l="21771" t="54722" r="51814" b="15709"/>
          <a:stretch/>
        </p:blipFill>
        <p:spPr>
          <a:xfrm>
            <a:off x="6863442" y="1429085"/>
            <a:ext cx="2648794" cy="1667848"/>
          </a:xfrm>
          <a:prstGeom prst="rect">
            <a:avLst/>
          </a:prstGeom>
        </p:spPr>
      </p:pic>
    </p:spTree>
    <p:extLst>
      <p:ext uri="{BB962C8B-B14F-4D97-AF65-F5344CB8AC3E}">
        <p14:creationId xmlns:p14="http://schemas.microsoft.com/office/powerpoint/2010/main" val="22455699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12"/>
          </p:nvPr>
        </p:nvSpPr>
        <p:spPr/>
        <p:txBody>
          <a:bodyPr/>
          <a:lstStyle/>
          <a:p>
            <a:fld id="{E19FEFA5-F69B-4463-85F3-6BA87B34B307}" type="slidenum">
              <a:rPr kumimoji="1" lang="ja-JP" altLang="en-US" smtClean="0"/>
              <a:pPr/>
              <a:t>8</a:t>
            </a:fld>
            <a:endParaRPr kumimoji="1" lang="ja-JP" altLang="en-US"/>
          </a:p>
        </p:txBody>
      </p:sp>
      <p:sp>
        <p:nvSpPr>
          <p:cNvPr id="7" name="四角形: 角を丸くする 6">
            <a:extLst>
              <a:ext uri="{FF2B5EF4-FFF2-40B4-BE49-F238E27FC236}">
                <a16:creationId xmlns:a16="http://schemas.microsoft.com/office/drawing/2014/main" id="{1803B28B-0E16-F104-F72D-53FE9BC45707}"/>
              </a:ext>
            </a:extLst>
          </p:cNvPr>
          <p:cNvSpPr/>
          <p:nvPr/>
        </p:nvSpPr>
        <p:spPr>
          <a:xfrm>
            <a:off x="530338" y="362576"/>
            <a:ext cx="9104191" cy="26200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dirty="0">
                <a:solidFill>
                  <a:schemeClr val="tx1"/>
                </a:solidFill>
              </a:rPr>
              <a:t>✓　漁船で起こる事故については、大まかに</a:t>
            </a:r>
            <a:r>
              <a:rPr kumimoji="1" lang="ja-JP" altLang="en-US" sz="2200" dirty="0">
                <a:solidFill>
                  <a:srgbClr val="FF0000"/>
                </a:solidFill>
              </a:rPr>
              <a:t>「機械へのはさまれ・巻</a:t>
            </a:r>
            <a:endParaRPr kumimoji="1" lang="en-US" altLang="ja-JP" sz="2200" dirty="0">
              <a:solidFill>
                <a:srgbClr val="FF0000"/>
              </a:solidFill>
            </a:endParaRPr>
          </a:p>
          <a:p>
            <a:r>
              <a:rPr kumimoji="1" lang="ja-JP" altLang="en-US" sz="2200" dirty="0">
                <a:solidFill>
                  <a:srgbClr val="FF0000"/>
                </a:solidFill>
              </a:rPr>
              <a:t>　き込まれ」「転倒」「海中転落」</a:t>
            </a:r>
            <a:r>
              <a:rPr kumimoji="1" lang="ja-JP" altLang="en-US" sz="2200" dirty="0">
                <a:solidFill>
                  <a:schemeClr val="tx1"/>
                </a:solidFill>
              </a:rPr>
              <a:t>の類型に分かれます。</a:t>
            </a:r>
            <a:endParaRPr kumimoji="1" lang="en-US" altLang="ja-JP" sz="2200" dirty="0">
              <a:solidFill>
                <a:schemeClr val="tx1"/>
              </a:solidFill>
            </a:endParaRPr>
          </a:p>
          <a:p>
            <a:r>
              <a:rPr kumimoji="1" lang="ja-JP" altLang="en-US" sz="2200" dirty="0">
                <a:solidFill>
                  <a:schemeClr val="tx1"/>
                </a:solidFill>
              </a:rPr>
              <a:t>✓　もし、事故に遭ってしまった場合、怪我による後遺症や精神的ダ</a:t>
            </a:r>
            <a:endParaRPr kumimoji="1" lang="en-US" altLang="ja-JP" sz="2200" dirty="0">
              <a:solidFill>
                <a:schemeClr val="tx1"/>
              </a:solidFill>
            </a:endParaRPr>
          </a:p>
          <a:p>
            <a:r>
              <a:rPr kumimoji="1" lang="ja-JP" altLang="en-US" sz="2200" dirty="0">
                <a:solidFill>
                  <a:schemeClr val="tx1"/>
                </a:solidFill>
              </a:rPr>
              <a:t>　メージ、経営や収入への影響が生じます。</a:t>
            </a:r>
            <a:endParaRPr kumimoji="1" lang="en-US" altLang="ja-JP" sz="2200" dirty="0">
              <a:solidFill>
                <a:schemeClr val="tx1"/>
              </a:solidFill>
            </a:endParaRPr>
          </a:p>
          <a:p>
            <a:r>
              <a:rPr kumimoji="1" lang="ja-JP" altLang="en-US" sz="2200" dirty="0">
                <a:solidFill>
                  <a:schemeClr val="tx1"/>
                </a:solidFill>
              </a:rPr>
              <a:t>✓　さらに、「漁業は事故が多い産業」とのイメージが付くことも地</a:t>
            </a:r>
            <a:endParaRPr kumimoji="1" lang="en-US" altLang="ja-JP" sz="2200" dirty="0">
              <a:solidFill>
                <a:schemeClr val="tx1"/>
              </a:solidFill>
            </a:endParaRPr>
          </a:p>
          <a:p>
            <a:r>
              <a:rPr kumimoji="1" lang="ja-JP" altLang="en-US" sz="2200" dirty="0">
                <a:solidFill>
                  <a:schemeClr val="tx1"/>
                </a:solidFill>
              </a:rPr>
              <a:t>　域漁業へ悪影響をおよぼすと考えられます。</a:t>
            </a:r>
            <a:endParaRPr kumimoji="1" lang="en-US" altLang="ja-JP" sz="2200" dirty="0">
              <a:solidFill>
                <a:schemeClr val="tx1"/>
              </a:solidFill>
            </a:endParaRPr>
          </a:p>
          <a:p>
            <a:r>
              <a:rPr kumimoji="1" lang="ja-JP" altLang="en-US" sz="2200" dirty="0">
                <a:solidFill>
                  <a:schemeClr val="tx1"/>
                </a:solidFill>
              </a:rPr>
              <a:t>✓　このため、漁業に携わるにあたっては、常日頃から安全に対する</a:t>
            </a:r>
            <a:endParaRPr kumimoji="1" lang="en-US" altLang="ja-JP" sz="2200" dirty="0">
              <a:solidFill>
                <a:schemeClr val="tx1"/>
              </a:solidFill>
            </a:endParaRPr>
          </a:p>
          <a:p>
            <a:r>
              <a:rPr kumimoji="1" lang="ja-JP" altLang="en-US" sz="2200" dirty="0">
                <a:solidFill>
                  <a:schemeClr val="tx1"/>
                </a:solidFill>
              </a:rPr>
              <a:t>　意識を持ち、行動することが重要です。</a:t>
            </a:r>
            <a:endParaRPr kumimoji="1" lang="en-US" altLang="ja-JP" sz="2200" dirty="0">
              <a:solidFill>
                <a:schemeClr val="tx1"/>
              </a:solidFill>
            </a:endParaRPr>
          </a:p>
        </p:txBody>
      </p:sp>
      <p:pic>
        <p:nvPicPr>
          <p:cNvPr id="10" name="図 9" descr="テキスト&#10;&#10;AI によって生成されたコンテンツは間違っている可能性があります。">
            <a:extLst>
              <a:ext uri="{FF2B5EF4-FFF2-40B4-BE49-F238E27FC236}">
                <a16:creationId xmlns:a16="http://schemas.microsoft.com/office/drawing/2014/main" id="{5E92869A-7A90-4EFE-9CE8-CC4A88108E9E}"/>
              </a:ext>
            </a:extLst>
          </p:cNvPr>
          <p:cNvPicPr>
            <a:picLocks noChangeAspect="1"/>
          </p:cNvPicPr>
          <p:nvPr/>
        </p:nvPicPr>
        <p:blipFill>
          <a:blip r:embed="rId2"/>
          <a:srcRect l="52337" t="54722" r="12778" b="15709"/>
          <a:stretch/>
        </p:blipFill>
        <p:spPr>
          <a:xfrm>
            <a:off x="3431970" y="5792751"/>
            <a:ext cx="1947904" cy="928726"/>
          </a:xfrm>
          <a:prstGeom prst="rect">
            <a:avLst/>
          </a:prstGeom>
        </p:spPr>
      </p:pic>
      <p:pic>
        <p:nvPicPr>
          <p:cNvPr id="11" name="図 10" descr="グラフィカル ユーザー インターフェイス&#10;&#10;AI によって生成されたコンテンツは間違っている可能性があります。">
            <a:extLst>
              <a:ext uri="{FF2B5EF4-FFF2-40B4-BE49-F238E27FC236}">
                <a16:creationId xmlns:a16="http://schemas.microsoft.com/office/drawing/2014/main" id="{D415A733-7ED3-39F2-0D8F-E0E70EECCE3F}"/>
              </a:ext>
            </a:extLst>
          </p:cNvPr>
          <p:cNvPicPr>
            <a:picLocks noChangeAspect="1"/>
          </p:cNvPicPr>
          <p:nvPr/>
        </p:nvPicPr>
        <p:blipFill>
          <a:blip r:embed="rId3"/>
          <a:srcRect l="13324" t="54722" r="67257" b="15709"/>
          <a:stretch/>
        </p:blipFill>
        <p:spPr>
          <a:xfrm>
            <a:off x="5549127" y="5280844"/>
            <a:ext cx="1947904" cy="166839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90666431-EE05-5E8B-321C-11BEAA49FDBE}"/>
              </a:ext>
            </a:extLst>
          </p:cNvPr>
          <p:cNvPicPr>
            <a:picLocks noChangeAspect="1"/>
          </p:cNvPicPr>
          <p:nvPr/>
        </p:nvPicPr>
        <p:blipFill>
          <a:blip r:embed="rId2"/>
          <a:srcRect l="21771" t="54722" r="51814" b="15709"/>
          <a:stretch/>
        </p:blipFill>
        <p:spPr>
          <a:xfrm>
            <a:off x="7635203" y="5422936"/>
            <a:ext cx="1905898" cy="1200074"/>
          </a:xfrm>
          <a:prstGeom prst="rect">
            <a:avLst/>
          </a:prstGeom>
        </p:spPr>
      </p:pic>
      <p:sp>
        <p:nvSpPr>
          <p:cNvPr id="13" name="四角形: 角を丸くする 12">
            <a:extLst>
              <a:ext uri="{FF2B5EF4-FFF2-40B4-BE49-F238E27FC236}">
                <a16:creationId xmlns:a16="http://schemas.microsoft.com/office/drawing/2014/main" id="{2E428954-5F9B-475E-61A6-CBC34EE816C6}"/>
              </a:ext>
            </a:extLst>
          </p:cNvPr>
          <p:cNvSpPr/>
          <p:nvPr/>
        </p:nvSpPr>
        <p:spPr>
          <a:xfrm>
            <a:off x="530338" y="3188105"/>
            <a:ext cx="9104191" cy="202937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dirty="0">
                <a:solidFill>
                  <a:schemeClr val="tx1"/>
                </a:solidFill>
              </a:rPr>
              <a:t>✓　事故にあわないためには、</a:t>
            </a:r>
            <a:r>
              <a:rPr kumimoji="1" lang="ja-JP" altLang="en-US" sz="2200" dirty="0">
                <a:solidFill>
                  <a:srgbClr val="FF0000"/>
                </a:solidFill>
              </a:rPr>
              <a:t>「事故は決して他人事ではない」</a:t>
            </a:r>
            <a:r>
              <a:rPr kumimoji="1" lang="ja-JP" altLang="en-US" sz="2200" dirty="0">
                <a:solidFill>
                  <a:schemeClr val="tx1"/>
                </a:solidFill>
              </a:rPr>
              <a:t>と認</a:t>
            </a:r>
            <a:endParaRPr kumimoji="1" lang="en-US" altLang="ja-JP" sz="2200" dirty="0">
              <a:solidFill>
                <a:schemeClr val="tx1"/>
              </a:solidFill>
            </a:endParaRPr>
          </a:p>
          <a:p>
            <a:r>
              <a:rPr kumimoji="1" lang="ja-JP" altLang="en-US" sz="2200" dirty="0">
                <a:solidFill>
                  <a:schemeClr val="tx1"/>
                </a:solidFill>
              </a:rPr>
              <a:t>　識し、安全第一を心がけることが重要です。</a:t>
            </a:r>
          </a:p>
          <a:p>
            <a:r>
              <a:rPr kumimoji="1" lang="ja-JP" altLang="en-US" sz="2200" dirty="0">
                <a:solidFill>
                  <a:schemeClr val="tx1"/>
                </a:solidFill>
              </a:rPr>
              <a:t>✓　操業にあたっては、まず、</a:t>
            </a:r>
            <a:r>
              <a:rPr kumimoji="1" lang="ja-JP" altLang="en-US" sz="2200" dirty="0">
                <a:solidFill>
                  <a:srgbClr val="FF0000"/>
                </a:solidFill>
              </a:rPr>
              <a:t>「安全な服装・装備を徹底する」「危</a:t>
            </a:r>
            <a:endParaRPr kumimoji="1" lang="en-US" altLang="ja-JP" sz="2200" dirty="0">
              <a:solidFill>
                <a:srgbClr val="FF0000"/>
              </a:solidFill>
            </a:endParaRPr>
          </a:p>
          <a:p>
            <a:r>
              <a:rPr kumimoji="1" lang="ja-JP" altLang="en-US" sz="2200" dirty="0">
                <a:solidFill>
                  <a:srgbClr val="FF0000"/>
                </a:solidFill>
              </a:rPr>
              <a:t>　険箇所を改善する」「ヒヤリ・ハットは必ず振り返りを行う」</a:t>
            </a:r>
            <a:r>
              <a:rPr kumimoji="1" lang="ja-JP" altLang="en-US" sz="2200" dirty="0">
                <a:solidFill>
                  <a:schemeClr val="tx1"/>
                </a:solidFill>
              </a:rPr>
              <a:t>こと</a:t>
            </a:r>
            <a:endParaRPr kumimoji="1" lang="en-US" altLang="ja-JP" sz="2200" dirty="0">
              <a:solidFill>
                <a:schemeClr val="tx1"/>
              </a:solidFill>
            </a:endParaRPr>
          </a:p>
          <a:p>
            <a:r>
              <a:rPr kumimoji="1" lang="ja-JP" altLang="en-US" sz="2200" dirty="0">
                <a:solidFill>
                  <a:schemeClr val="tx1"/>
                </a:solidFill>
              </a:rPr>
              <a:t>　を意識することが、事故を防ぐことにつながります。　　　</a:t>
            </a:r>
            <a:endParaRPr kumimoji="1" lang="ja-JP" altLang="en-US" sz="2200" dirty="0"/>
          </a:p>
        </p:txBody>
      </p:sp>
    </p:spTree>
    <p:extLst>
      <p:ext uri="{BB962C8B-B14F-4D97-AF65-F5344CB8AC3E}">
        <p14:creationId xmlns:p14="http://schemas.microsoft.com/office/powerpoint/2010/main" val="1179614324"/>
      </p:ext>
    </p:extLst>
  </p:cSld>
  <p:clrMapOvr>
    <a:masterClrMapping/>
  </p:clrMapOvr>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27645845FE584949A9DAF21575ECBFFF" ma:contentTypeVersion="19" ma:contentTypeDescription="新しいドキュメントを作成します。" ma:contentTypeScope="" ma:versionID="5a04591ab43e10d08264caac865ccc95">
  <xsd:schema xmlns:xsd="http://www.w3.org/2001/XMLSchema" xmlns:xs="http://www.w3.org/2001/XMLSchema" xmlns:p="http://schemas.microsoft.com/office/2006/metadata/properties" xmlns:ns2="f8d93d72-e8f0-4c90-8ce1-a9548ccb60bb" xmlns:ns3="85ec59af-1a16-40a0-b163-384e34c79a5c" targetNamespace="http://schemas.microsoft.com/office/2006/metadata/properties" ma:root="true" ma:fieldsID="3eda81e7edba17f1144cf4b96702d7a8" ns2:_="" ns3:_="">
    <xsd:import namespace="f8d93d72-e8f0-4c90-8ce1-a9548ccb60bb"/>
    <xsd:import namespace="85ec59af-1a16-40a0-b163-384e34c79a5c"/>
    <xsd:element name="properties">
      <xsd:complexType>
        <xsd:sequence>
          <xsd:element name="documentManagement">
            <xsd:complexType>
              <xsd:all>
                <xsd:element ref="ns2:_x4f5c__x6210__x65e5__x6642_"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3:SharedWithUsers" minOccurs="0"/>
                <xsd:element ref="ns3:SharedWithDetails" minOccurs="0"/>
                <xsd:element ref="ns2:response" minOccurs="0"/>
                <xsd:element ref="ns2:name" minOccurs="0"/>
                <xsd:element ref="ns2:Em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93d72-e8f0-4c90-8ce1-a9548ccb60bb" elementFormDefault="qualified">
    <xsd:import namespace="http://schemas.microsoft.com/office/2006/documentManagement/types"/>
    <xsd:import namespace="http://schemas.microsoft.com/office/infopath/2007/PartnerControls"/>
    <xsd:element name="_x4f5c__x6210__x65e5__x6642_" ma:index="8" nillable="true" ma:displayName="作成日時" ma:default="" ma:description="" ma:format="DateTime" ma:internalName="_x4f5c__x6210__x65e5__x6642_">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response" ma:index="24" nillable="true" ma:displayName="response" ma:format="Dropdown" ma:internalName="response">
      <xsd:simpleType>
        <xsd:restriction base="dms:Text">
          <xsd:maxLength value="255"/>
        </xsd:restriction>
      </xsd:simpleType>
    </xsd:element>
    <xsd:element name="name" ma:index="25" nillable="true" ma:displayName="name" ma:format="Dropdown" ma:internalName="name">
      <xsd:simpleType>
        <xsd:restriction base="dms:Text">
          <xsd:maxLength value="255"/>
        </xsd:restriction>
      </xsd:simpleType>
    </xsd:element>
    <xsd:element name="Email" ma:index="26" nillable="true" ma:displayName="Email" ma:format="Dropdown" ma:internalName="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ec59af-1a16-40a0-b163-384e34c79a5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3d719b-d03e-426f-a0a8-ceada2aff59c}" ma:internalName="TaxCatchAll" ma:showField="CatchAllData" ma:web="85ec59af-1a16-40a0-b163-384e34c79a5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d93d72-e8f0-4c90-8ce1-a9548ccb60bb">
      <Terms xmlns="http://schemas.microsoft.com/office/infopath/2007/PartnerControls"/>
    </lcf76f155ced4ddcb4097134ff3c332f>
    <TaxCatchAll xmlns="85ec59af-1a16-40a0-b163-384e34c79a5c" xsi:nil="true"/>
    <_x4f5c__x6210__x65e5__x6642_ xmlns="f8d93d72-e8f0-4c90-8ce1-a9548ccb60bb" xsi:nil="true"/>
    <response xmlns="f8d93d72-e8f0-4c90-8ce1-a9548ccb60bb" xsi:nil="true"/>
    <Email xmlns="f8d93d72-e8f0-4c90-8ce1-a9548ccb60bb" xsi:nil="true"/>
    <name xmlns="f8d93d72-e8f0-4c90-8ce1-a9548ccb60bb" xsi:nil="true"/>
  </documentManagement>
</p:properties>
</file>

<file path=customXml/itemProps1.xml><?xml version="1.0" encoding="utf-8"?>
<ds:datastoreItem xmlns:ds="http://schemas.openxmlformats.org/officeDocument/2006/customXml" ds:itemID="{48D7B85B-C17E-4E32-8F9B-DC4BA6EEB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93d72-e8f0-4c90-8ce1-a9548ccb60bb"/>
    <ds:schemaRef ds:uri="85ec59af-1a16-40a0-b163-384e34c79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AAD7DB-1019-46BA-8795-1B1BEAC9351D}">
  <ds:schemaRefs>
    <ds:schemaRef ds:uri="http://schemas.microsoft.com/sharepoint/v3/contenttype/forms"/>
  </ds:schemaRefs>
</ds:datastoreItem>
</file>

<file path=customXml/itemProps3.xml><?xml version="1.0" encoding="utf-8"?>
<ds:datastoreItem xmlns:ds="http://schemas.openxmlformats.org/officeDocument/2006/customXml" ds:itemID="{E616AF19-F897-4169-950E-6B4A978D7C34}">
  <ds:schemaRefs>
    <ds:schemaRef ds:uri="http://purl.org/dc/elements/1.1/"/>
    <ds:schemaRef ds:uri="http://schemas.microsoft.com/office/2006/documentManagement/types"/>
    <ds:schemaRef ds:uri="http://www.w3.org/XML/1998/namespace"/>
    <ds:schemaRef ds:uri="85ec59af-1a16-40a0-b163-384e34c79a5c"/>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f8d93d72-e8f0-4c90-8ce1-a9548ccb60bb"/>
  </ds:schemaRefs>
</ds:datastoreItem>
</file>

<file path=docProps/app.xml><?xml version="1.0" encoding="utf-8"?>
<Properties xmlns="http://schemas.openxmlformats.org/officeDocument/2006/extended-properties" xmlns:vt="http://schemas.openxmlformats.org/officeDocument/2006/docPropsVTypes">
  <Template>トリミング</Template>
  <TotalTime>5104</TotalTime>
  <Words>3302</Words>
  <Application>Microsoft Office PowerPoint</Application>
  <PresentationFormat>A4 210 x 297 mm</PresentationFormat>
  <Paragraphs>336</Paragraphs>
  <Slides>42</Slides>
  <Notes>18</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スライド タイトル</vt:lpstr>
      </vt:variant>
      <vt:variant>
        <vt:i4>42</vt:i4>
      </vt:variant>
      <vt:variant>
        <vt:lpstr>目的別スライド ショー</vt:lpstr>
      </vt:variant>
      <vt:variant>
        <vt:i4>1</vt:i4>
      </vt:variant>
    </vt:vector>
  </HeadingPairs>
  <TitlesOfParts>
    <vt:vector size="51" baseType="lpstr">
      <vt:lpstr>HGPｺﾞｼｯｸM</vt:lpstr>
      <vt:lpstr>ＭＳ Ｐゴシック</vt:lpstr>
      <vt:lpstr>ＭＳ ゴシック</vt:lpstr>
      <vt:lpstr>メイリオ</vt:lpstr>
      <vt:lpstr>游ゴシック</vt:lpstr>
      <vt:lpstr>Century Gothic</vt:lpstr>
      <vt:lpstr>Franklin Gothic Book</vt:lpstr>
      <vt:lpstr>トリミング</vt:lpstr>
      <vt:lpstr>Ⅱ.漁ろう操船に関する知識  ２．漁船事故の現状と 安全対策について</vt:lpstr>
      <vt:lpstr>PowerPoint プレゼンテーション</vt:lpstr>
      <vt:lpstr>（１）漁船における事故等の　 　　状況について</vt:lpstr>
      <vt:lpstr>PowerPoint プレゼンテーション</vt:lpstr>
      <vt:lpstr>PowerPoint プレゼンテーション</vt:lpstr>
      <vt:lpstr>PowerPoint プレゼンテーション</vt:lpstr>
      <vt:lpstr>PowerPoint プレゼンテーション</vt:lpstr>
      <vt:lpstr>（２）漁船の安全対策</vt:lpstr>
      <vt:lpstr>PowerPoint プレゼンテーション</vt:lpstr>
      <vt:lpstr>Ⅰ.●●</vt:lpstr>
      <vt:lpstr>Ⅰ.●●</vt:lpstr>
      <vt:lpstr>Ⅰ.●●</vt:lpstr>
      <vt:lpstr>Ⅰ.●●</vt:lpstr>
      <vt:lpstr>Ⅰ.●●</vt:lpstr>
      <vt:lpstr>PowerPoint プレゼンテーション</vt:lpstr>
      <vt:lpstr>Ⅰ.●●</vt:lpstr>
      <vt:lpstr>Ⅰ.●●</vt:lpstr>
      <vt:lpstr>Ⅰ.●●</vt:lpstr>
      <vt:lpstr>PowerPoint プレゼンテーション</vt:lpstr>
      <vt:lpstr>PowerPoint プレゼンテーション</vt:lpstr>
      <vt:lpstr>（３）漁ろうに起因する事故事例と 　　　再発防止策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水産基本計画の フォローアップについて</dc:title>
  <dc:creator>kazuo_imura240</dc:creator>
  <cp:lastModifiedBy>小川 柚葉</cp:lastModifiedBy>
  <cp:revision>11</cp:revision>
  <cp:lastPrinted>2025-11-14T08:13:20Z</cp:lastPrinted>
  <dcterms:created xsi:type="dcterms:W3CDTF">2019-10-28T09:07:14Z</dcterms:created>
  <dcterms:modified xsi:type="dcterms:W3CDTF">2025-12-18T04:47:17Z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0x01010027645845FE584949A9DAF21575ECBFFF</vt:lpwstr>
  </property>
  <property fmtid="{D5CDD505-2E9C-101B-9397-08002B2CF9AE}" pid="3" name="MediaServiceImageTags">
    <vt:lpwstr/>
  </property>
</Properties>
</file>